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80" r:id="rId3"/>
    <p:sldId id="270" r:id="rId4"/>
    <p:sldId id="271" r:id="rId5"/>
    <p:sldId id="283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4A8E"/>
    <a:srgbClr val="A79232"/>
    <a:srgbClr val="7F7F7F"/>
    <a:srgbClr val="F9ED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3CAEBB-437F-417C-839B-1F6F93619664}" v="11" dt="2025-03-25T16:57:56.213"/>
    <p1510:client id="{EF6F8F6E-9D51-4B19-8F19-AF1001E06E91}" v="2" dt="2025-03-25T17:41:00.6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892" autoAdjust="0"/>
    <p:restoredTop sz="93447" autoAdjust="0"/>
  </p:normalViewPr>
  <p:slideViewPr>
    <p:cSldViewPr snapToGrid="0">
      <p:cViewPr varScale="1">
        <p:scale>
          <a:sx n="51" d="100"/>
          <a:sy n="51" d="100"/>
        </p:scale>
        <p:origin x="48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ve Kvarnström" userId="c0b8a652-1e7d-499d-b0c3-1bc16a9d32e0" providerId="ADAL" clId="{EF6F8F6E-9D51-4B19-8F19-AF1001E06E91}"/>
    <pc:docChg chg="custSel modSld sldOrd">
      <pc:chgData name="Tove Kvarnström" userId="c0b8a652-1e7d-499d-b0c3-1bc16a9d32e0" providerId="ADAL" clId="{EF6F8F6E-9D51-4B19-8F19-AF1001E06E91}" dt="2025-03-25T17:46:18.925" v="746" actId="20577"/>
      <pc:docMkLst>
        <pc:docMk/>
      </pc:docMkLst>
      <pc:sldChg chg="modSp mod">
        <pc:chgData name="Tove Kvarnström" userId="c0b8a652-1e7d-499d-b0c3-1bc16a9d32e0" providerId="ADAL" clId="{EF6F8F6E-9D51-4B19-8F19-AF1001E06E91}" dt="2025-03-25T17:35:20.769" v="283" actId="20577"/>
        <pc:sldMkLst>
          <pc:docMk/>
          <pc:sldMk cId="3285611896" sldId="256"/>
        </pc:sldMkLst>
        <pc:spChg chg="mod">
          <ac:chgData name="Tove Kvarnström" userId="c0b8a652-1e7d-499d-b0c3-1bc16a9d32e0" providerId="ADAL" clId="{EF6F8F6E-9D51-4B19-8F19-AF1001E06E91}" dt="2025-03-25T17:35:20.769" v="283" actId="20577"/>
          <ac:spMkLst>
            <pc:docMk/>
            <pc:sldMk cId="3285611896" sldId="256"/>
            <ac:spMk id="3" creationId="{D066A2FE-8B1F-B05F-C0B9-45F06886FCA8}"/>
          </ac:spMkLst>
        </pc:spChg>
      </pc:sldChg>
      <pc:sldChg chg="modSp mod ord">
        <pc:chgData name="Tove Kvarnström" userId="c0b8a652-1e7d-499d-b0c3-1bc16a9d32e0" providerId="ADAL" clId="{EF6F8F6E-9D51-4B19-8F19-AF1001E06E91}" dt="2025-03-25T17:06:36.969" v="35" actId="14100"/>
        <pc:sldMkLst>
          <pc:docMk/>
          <pc:sldMk cId="1481448043" sldId="270"/>
        </pc:sldMkLst>
        <pc:spChg chg="mod">
          <ac:chgData name="Tove Kvarnström" userId="c0b8a652-1e7d-499d-b0c3-1bc16a9d32e0" providerId="ADAL" clId="{EF6F8F6E-9D51-4B19-8F19-AF1001E06E91}" dt="2025-03-25T17:06:36.969" v="35" actId="14100"/>
          <ac:spMkLst>
            <pc:docMk/>
            <pc:sldMk cId="1481448043" sldId="270"/>
            <ac:spMk id="2" creationId="{3C2BEFE9-3CF8-5C71-AF1D-6D80E32E8FB0}"/>
          </ac:spMkLst>
        </pc:spChg>
      </pc:sldChg>
      <pc:sldChg chg="modSp mod">
        <pc:chgData name="Tove Kvarnström" userId="c0b8a652-1e7d-499d-b0c3-1bc16a9d32e0" providerId="ADAL" clId="{EF6F8F6E-9D51-4B19-8F19-AF1001E06E91}" dt="2025-03-25T17:36:59.227" v="284" actId="692"/>
        <pc:sldMkLst>
          <pc:docMk/>
          <pc:sldMk cId="2961947992" sldId="271"/>
        </pc:sldMkLst>
        <pc:spChg chg="mod">
          <ac:chgData name="Tove Kvarnström" userId="c0b8a652-1e7d-499d-b0c3-1bc16a9d32e0" providerId="ADAL" clId="{EF6F8F6E-9D51-4B19-8F19-AF1001E06E91}" dt="2025-03-25T17:07:16.199" v="61"/>
          <ac:spMkLst>
            <pc:docMk/>
            <pc:sldMk cId="2961947992" sldId="271"/>
            <ac:spMk id="4" creationId="{492CF4F5-5E52-AC0D-B2B8-D8E853EFE765}"/>
          </ac:spMkLst>
        </pc:spChg>
        <pc:cxnChg chg="mod">
          <ac:chgData name="Tove Kvarnström" userId="c0b8a652-1e7d-499d-b0c3-1bc16a9d32e0" providerId="ADAL" clId="{EF6F8F6E-9D51-4B19-8F19-AF1001E06E91}" dt="2025-03-25T17:36:59.227" v="284" actId="692"/>
          <ac:cxnSpMkLst>
            <pc:docMk/>
            <pc:sldMk cId="2961947992" sldId="271"/>
            <ac:cxnSpMk id="6" creationId="{F7AA7EA2-B161-593D-90EE-DE6F6F38A684}"/>
          </ac:cxnSpMkLst>
        </pc:cxnChg>
      </pc:sldChg>
      <pc:sldChg chg="modNotesTx">
        <pc:chgData name="Tove Kvarnström" userId="c0b8a652-1e7d-499d-b0c3-1bc16a9d32e0" providerId="ADAL" clId="{EF6F8F6E-9D51-4B19-8F19-AF1001E06E91}" dt="2025-03-25T17:06:15.430" v="0" actId="20577"/>
        <pc:sldMkLst>
          <pc:docMk/>
          <pc:sldMk cId="928025820" sldId="280"/>
        </pc:sldMkLst>
      </pc:sldChg>
      <pc:sldChg chg="modSp mod">
        <pc:chgData name="Tove Kvarnström" userId="c0b8a652-1e7d-499d-b0c3-1bc16a9d32e0" providerId="ADAL" clId="{EF6F8F6E-9D51-4B19-8F19-AF1001E06E91}" dt="2025-03-25T17:46:18.925" v="746" actId="20577"/>
        <pc:sldMkLst>
          <pc:docMk/>
          <pc:sldMk cId="3774594697" sldId="283"/>
        </pc:sldMkLst>
        <pc:spChg chg="mod">
          <ac:chgData name="Tove Kvarnström" userId="c0b8a652-1e7d-499d-b0c3-1bc16a9d32e0" providerId="ADAL" clId="{EF6F8F6E-9D51-4B19-8F19-AF1001E06E91}" dt="2025-03-25T17:43:38.549" v="660" actId="20577"/>
          <ac:spMkLst>
            <pc:docMk/>
            <pc:sldMk cId="3774594697" sldId="283"/>
            <ac:spMk id="2" creationId="{5A8B436D-D193-85B7-213E-E7AC82F0BC8F}"/>
          </ac:spMkLst>
        </pc:spChg>
        <pc:spChg chg="mod">
          <ac:chgData name="Tove Kvarnström" userId="c0b8a652-1e7d-499d-b0c3-1bc16a9d32e0" providerId="ADAL" clId="{EF6F8F6E-9D51-4B19-8F19-AF1001E06E91}" dt="2025-03-25T17:46:18.925" v="746" actId="20577"/>
          <ac:spMkLst>
            <pc:docMk/>
            <pc:sldMk cId="3774594697" sldId="283"/>
            <ac:spMk id="3" creationId="{A95C1B40-421D-E591-64EA-2CEBAF4E2892}"/>
          </ac:spMkLst>
        </pc:spChg>
      </pc:sldChg>
    </pc:docChg>
  </pc:docChgLst>
  <pc:docChgLst>
    <pc:chgData name="Tove Kvarnström" userId="c0b8a652-1e7d-499d-b0c3-1bc16a9d32e0" providerId="ADAL" clId="{133CAEBB-437F-417C-839B-1F6F93619664}"/>
    <pc:docChg chg="undo custSel addSld delSld modSld">
      <pc:chgData name="Tove Kvarnström" userId="c0b8a652-1e7d-499d-b0c3-1bc16a9d32e0" providerId="ADAL" clId="{133CAEBB-437F-417C-839B-1F6F93619664}" dt="2025-03-25T17:05:33.563" v="607" actId="47"/>
      <pc:docMkLst>
        <pc:docMk/>
      </pc:docMkLst>
      <pc:sldChg chg="modSp mod">
        <pc:chgData name="Tove Kvarnström" userId="c0b8a652-1e7d-499d-b0c3-1bc16a9d32e0" providerId="ADAL" clId="{133CAEBB-437F-417C-839B-1F6F93619664}" dt="2025-03-25T16:37:59.996" v="1" actId="113"/>
        <pc:sldMkLst>
          <pc:docMk/>
          <pc:sldMk cId="1481448043" sldId="270"/>
        </pc:sldMkLst>
        <pc:spChg chg="mod">
          <ac:chgData name="Tove Kvarnström" userId="c0b8a652-1e7d-499d-b0c3-1bc16a9d32e0" providerId="ADAL" clId="{133CAEBB-437F-417C-839B-1F6F93619664}" dt="2025-03-25T16:37:59.996" v="1" actId="113"/>
          <ac:spMkLst>
            <pc:docMk/>
            <pc:sldMk cId="1481448043" sldId="270"/>
            <ac:spMk id="3" creationId="{4005F890-EA04-5786-5DF7-09619DA9C48F}"/>
          </ac:spMkLst>
        </pc:spChg>
      </pc:sldChg>
      <pc:sldChg chg="addSp delSp modSp mod">
        <pc:chgData name="Tove Kvarnström" userId="c0b8a652-1e7d-499d-b0c3-1bc16a9d32e0" providerId="ADAL" clId="{133CAEBB-437F-417C-839B-1F6F93619664}" dt="2025-03-25T16:51:51.567" v="39" actId="1582"/>
        <pc:sldMkLst>
          <pc:docMk/>
          <pc:sldMk cId="2961947992" sldId="271"/>
        </pc:sldMkLst>
        <pc:spChg chg="mod">
          <ac:chgData name="Tove Kvarnström" userId="c0b8a652-1e7d-499d-b0c3-1bc16a9d32e0" providerId="ADAL" clId="{133CAEBB-437F-417C-839B-1F6F93619664}" dt="2025-03-25T16:51:51.567" v="39" actId="1582"/>
          <ac:spMkLst>
            <pc:docMk/>
            <pc:sldMk cId="2961947992" sldId="271"/>
            <ac:spMk id="4" creationId="{492CF4F5-5E52-AC0D-B2B8-D8E853EFE765}"/>
          </ac:spMkLst>
        </pc:spChg>
        <pc:spChg chg="mod">
          <ac:chgData name="Tove Kvarnström" userId="c0b8a652-1e7d-499d-b0c3-1bc16a9d32e0" providerId="ADAL" clId="{133CAEBB-437F-417C-839B-1F6F93619664}" dt="2025-03-25T16:43:01.726" v="9" actId="14100"/>
          <ac:spMkLst>
            <pc:docMk/>
            <pc:sldMk cId="2961947992" sldId="271"/>
            <ac:spMk id="10" creationId="{C1D2EA66-9B5D-7699-08A2-4EB5FAF7F01C}"/>
          </ac:spMkLst>
        </pc:spChg>
        <pc:graphicFrameChg chg="mod">
          <ac:chgData name="Tove Kvarnström" userId="c0b8a652-1e7d-499d-b0c3-1bc16a9d32e0" providerId="ADAL" clId="{133CAEBB-437F-417C-839B-1F6F93619664}" dt="2025-03-25T16:42:53.232" v="8" actId="20577"/>
          <ac:graphicFrameMkLst>
            <pc:docMk/>
            <pc:sldMk cId="2961947992" sldId="271"/>
            <ac:graphicFrameMk id="8" creationId="{AE23631D-16DD-D8C4-114E-067FC875D36D}"/>
          </ac:graphicFrameMkLst>
        </pc:graphicFrameChg>
        <pc:cxnChg chg="add mod">
          <ac:chgData name="Tove Kvarnström" userId="c0b8a652-1e7d-499d-b0c3-1bc16a9d32e0" providerId="ADAL" clId="{133CAEBB-437F-417C-839B-1F6F93619664}" dt="2025-03-25T16:50:53.868" v="36" actId="17032"/>
          <ac:cxnSpMkLst>
            <pc:docMk/>
            <pc:sldMk cId="2961947992" sldId="271"/>
            <ac:cxnSpMk id="6" creationId="{F7AA7EA2-B161-593D-90EE-DE6F6F38A684}"/>
          </ac:cxnSpMkLst>
        </pc:cxnChg>
        <pc:cxnChg chg="add del">
          <ac:chgData name="Tove Kvarnström" userId="c0b8a652-1e7d-499d-b0c3-1bc16a9d32e0" providerId="ADAL" clId="{133CAEBB-437F-417C-839B-1F6F93619664}" dt="2025-03-25T16:51:23.141" v="37" actId="478"/>
          <ac:cxnSpMkLst>
            <pc:docMk/>
            <pc:sldMk cId="2961947992" sldId="271"/>
            <ac:cxnSpMk id="11" creationId="{7F9C30C6-D0FE-FDF7-16ED-F6348832DCD7}"/>
          </ac:cxnSpMkLst>
        </pc:cxnChg>
      </pc:sldChg>
      <pc:sldChg chg="addSp modSp del mod">
        <pc:chgData name="Tove Kvarnström" userId="c0b8a652-1e7d-499d-b0c3-1bc16a9d32e0" providerId="ADAL" clId="{133CAEBB-437F-417C-839B-1F6F93619664}" dt="2025-03-25T17:05:30.732" v="605" actId="47"/>
        <pc:sldMkLst>
          <pc:docMk/>
          <pc:sldMk cId="1060416542" sldId="274"/>
        </pc:sldMkLst>
        <pc:spChg chg="mod">
          <ac:chgData name="Tove Kvarnström" userId="c0b8a652-1e7d-499d-b0c3-1bc16a9d32e0" providerId="ADAL" clId="{133CAEBB-437F-417C-839B-1F6F93619664}" dt="2025-03-25T16:54:17.129" v="92" actId="20577"/>
          <ac:spMkLst>
            <pc:docMk/>
            <pc:sldMk cId="1060416542" sldId="274"/>
            <ac:spMk id="2" creationId="{4D1F4AF6-95F1-59E4-1143-964D12E0705D}"/>
          </ac:spMkLst>
        </pc:spChg>
        <pc:spChg chg="add mod">
          <ac:chgData name="Tove Kvarnström" userId="c0b8a652-1e7d-499d-b0c3-1bc16a9d32e0" providerId="ADAL" clId="{133CAEBB-437F-417C-839B-1F6F93619664}" dt="2025-03-25T16:54:36.488" v="98"/>
          <ac:spMkLst>
            <pc:docMk/>
            <pc:sldMk cId="1060416542" sldId="274"/>
            <ac:spMk id="5" creationId="{2419ACC9-DB9C-C336-1909-C759418DC078}"/>
          </ac:spMkLst>
        </pc:spChg>
        <pc:spChg chg="add mod">
          <ac:chgData name="Tove Kvarnström" userId="c0b8a652-1e7d-499d-b0c3-1bc16a9d32e0" providerId="ADAL" clId="{133CAEBB-437F-417C-839B-1F6F93619664}" dt="2025-03-25T16:54:36.488" v="98"/>
          <ac:spMkLst>
            <pc:docMk/>
            <pc:sldMk cId="1060416542" sldId="274"/>
            <ac:spMk id="6" creationId="{E06F4B18-3872-D898-48EC-34D07AD6727C}"/>
          </ac:spMkLst>
        </pc:spChg>
        <pc:spChg chg="add mod">
          <ac:chgData name="Tove Kvarnström" userId="c0b8a652-1e7d-499d-b0c3-1bc16a9d32e0" providerId="ADAL" clId="{133CAEBB-437F-417C-839B-1F6F93619664}" dt="2025-03-25T16:54:50.561" v="100"/>
          <ac:spMkLst>
            <pc:docMk/>
            <pc:sldMk cId="1060416542" sldId="274"/>
            <ac:spMk id="8" creationId="{33822B43-3746-54DE-12EA-2B9EEB51A329}"/>
          </ac:spMkLst>
        </pc:spChg>
        <pc:spChg chg="add mod">
          <ac:chgData name="Tove Kvarnström" userId="c0b8a652-1e7d-499d-b0c3-1bc16a9d32e0" providerId="ADAL" clId="{133CAEBB-437F-417C-839B-1F6F93619664}" dt="2025-03-25T16:54:50.561" v="100"/>
          <ac:spMkLst>
            <pc:docMk/>
            <pc:sldMk cId="1060416542" sldId="274"/>
            <ac:spMk id="9" creationId="{29E33C84-E692-A74E-7FD8-AE95FA2E094A}"/>
          </ac:spMkLst>
        </pc:spChg>
        <pc:grpChg chg="add mod">
          <ac:chgData name="Tove Kvarnström" userId="c0b8a652-1e7d-499d-b0c3-1bc16a9d32e0" providerId="ADAL" clId="{133CAEBB-437F-417C-839B-1F6F93619664}" dt="2025-03-25T16:54:36.488" v="98"/>
          <ac:grpSpMkLst>
            <pc:docMk/>
            <pc:sldMk cId="1060416542" sldId="274"/>
            <ac:grpSpMk id="3" creationId="{735C3F63-A132-B281-9E01-2E7AA6A8DAE3}"/>
          </ac:grpSpMkLst>
        </pc:grpChg>
        <pc:grpChg chg="add mod">
          <ac:chgData name="Tove Kvarnström" userId="c0b8a652-1e7d-499d-b0c3-1bc16a9d32e0" providerId="ADAL" clId="{133CAEBB-437F-417C-839B-1F6F93619664}" dt="2025-03-25T16:54:50.561" v="100"/>
          <ac:grpSpMkLst>
            <pc:docMk/>
            <pc:sldMk cId="1060416542" sldId="274"/>
            <ac:grpSpMk id="7" creationId="{C172FE1E-9DA6-9A3A-CA95-51DAC8F31BE0}"/>
          </ac:grpSpMkLst>
        </pc:grpChg>
        <pc:graphicFrameChg chg="mod">
          <ac:chgData name="Tove Kvarnström" userId="c0b8a652-1e7d-499d-b0c3-1bc16a9d32e0" providerId="ADAL" clId="{133CAEBB-437F-417C-839B-1F6F93619664}" dt="2025-03-25T16:54:23.219" v="94" actId="1076"/>
          <ac:graphicFrameMkLst>
            <pc:docMk/>
            <pc:sldMk cId="1060416542" sldId="274"/>
            <ac:graphicFrameMk id="18" creationId="{4E92FB85-880C-2AD3-8E7C-A9C6ED444B21}"/>
          </ac:graphicFrameMkLst>
        </pc:graphicFrameChg>
      </pc:sldChg>
      <pc:sldChg chg="del">
        <pc:chgData name="Tove Kvarnström" userId="c0b8a652-1e7d-499d-b0c3-1bc16a9d32e0" providerId="ADAL" clId="{133CAEBB-437F-417C-839B-1F6F93619664}" dt="2025-03-25T17:05:33.563" v="607" actId="47"/>
        <pc:sldMkLst>
          <pc:docMk/>
          <pc:sldMk cId="1916975964" sldId="277"/>
        </pc:sldMkLst>
      </pc:sldChg>
      <pc:sldChg chg="addSp modSp mod">
        <pc:chgData name="Tove Kvarnström" userId="c0b8a652-1e7d-499d-b0c3-1bc16a9d32e0" providerId="ADAL" clId="{133CAEBB-437F-417C-839B-1F6F93619664}" dt="2025-03-25T16:46:03.920" v="30" actId="1038"/>
        <pc:sldMkLst>
          <pc:docMk/>
          <pc:sldMk cId="928025820" sldId="280"/>
        </pc:sldMkLst>
        <pc:picChg chg="add mod">
          <ac:chgData name="Tove Kvarnström" userId="c0b8a652-1e7d-499d-b0c3-1bc16a9d32e0" providerId="ADAL" clId="{133CAEBB-437F-417C-839B-1F6F93619664}" dt="2025-03-25T16:46:03.920" v="30" actId="1038"/>
          <ac:picMkLst>
            <pc:docMk/>
            <pc:sldMk cId="928025820" sldId="280"/>
            <ac:picMk id="4" creationId="{5B97D744-C9D0-9261-ABAA-C83872BBE5D9}"/>
          </ac:picMkLst>
        </pc:picChg>
        <pc:picChg chg="mod">
          <ac:chgData name="Tove Kvarnström" userId="c0b8a652-1e7d-499d-b0c3-1bc16a9d32e0" providerId="ADAL" clId="{133CAEBB-437F-417C-839B-1F6F93619664}" dt="2025-03-25T16:46:00.018" v="16" actId="14100"/>
          <ac:picMkLst>
            <pc:docMk/>
            <pc:sldMk cId="928025820" sldId="280"/>
            <ac:picMk id="7" creationId="{745115A7-50B4-6DBB-1BC1-E329BFEBA641}"/>
          </ac:picMkLst>
        </pc:picChg>
      </pc:sldChg>
      <pc:sldChg chg="modSp new del mod">
        <pc:chgData name="Tove Kvarnström" userId="c0b8a652-1e7d-499d-b0c3-1bc16a9d32e0" providerId="ADAL" clId="{133CAEBB-437F-417C-839B-1F6F93619664}" dt="2025-03-25T17:05:28.750" v="604" actId="47"/>
        <pc:sldMkLst>
          <pc:docMk/>
          <pc:sldMk cId="506975000" sldId="281"/>
        </pc:sldMkLst>
        <pc:spChg chg="mod">
          <ac:chgData name="Tove Kvarnström" userId="c0b8a652-1e7d-499d-b0c3-1bc16a9d32e0" providerId="ADAL" clId="{133CAEBB-437F-417C-839B-1F6F93619664}" dt="2025-03-25T16:57:38.074" v="129" actId="20577"/>
          <ac:spMkLst>
            <pc:docMk/>
            <pc:sldMk cId="506975000" sldId="281"/>
            <ac:spMk id="2" creationId="{AF5C9469-F621-4D10-73A0-EEBEE390BEA4}"/>
          </ac:spMkLst>
        </pc:spChg>
        <pc:spChg chg="mod">
          <ac:chgData name="Tove Kvarnström" userId="c0b8a652-1e7d-499d-b0c3-1bc16a9d32e0" providerId="ADAL" clId="{133CAEBB-437F-417C-839B-1F6F93619664}" dt="2025-03-25T16:58:16.853" v="144" actId="27636"/>
          <ac:spMkLst>
            <pc:docMk/>
            <pc:sldMk cId="506975000" sldId="281"/>
            <ac:spMk id="3" creationId="{A652B08A-8D83-7B17-0B11-4A0708715BC2}"/>
          </ac:spMkLst>
        </pc:spChg>
      </pc:sldChg>
      <pc:sldChg chg="addSp delSp modSp add del mod">
        <pc:chgData name="Tove Kvarnström" userId="c0b8a652-1e7d-499d-b0c3-1bc16a9d32e0" providerId="ADAL" clId="{133CAEBB-437F-417C-839B-1F6F93619664}" dt="2025-03-25T17:05:32.241" v="606" actId="47"/>
        <pc:sldMkLst>
          <pc:docMk/>
          <pc:sldMk cId="1784928925" sldId="282"/>
        </pc:sldMkLst>
        <pc:spChg chg="add mod">
          <ac:chgData name="Tove Kvarnström" userId="c0b8a652-1e7d-499d-b0c3-1bc16a9d32e0" providerId="ADAL" clId="{133CAEBB-437F-417C-839B-1F6F93619664}" dt="2025-03-25T16:55:03.853" v="103"/>
          <ac:spMkLst>
            <pc:docMk/>
            <pc:sldMk cId="1784928925" sldId="282"/>
            <ac:spMk id="5" creationId="{D36AA432-52CD-81B4-0CAC-B242B7E0C1C7}"/>
          </ac:spMkLst>
        </pc:spChg>
        <pc:spChg chg="add mod">
          <ac:chgData name="Tove Kvarnström" userId="c0b8a652-1e7d-499d-b0c3-1bc16a9d32e0" providerId="ADAL" clId="{133CAEBB-437F-417C-839B-1F6F93619664}" dt="2025-03-25T16:55:03.853" v="103"/>
          <ac:spMkLst>
            <pc:docMk/>
            <pc:sldMk cId="1784928925" sldId="282"/>
            <ac:spMk id="6" creationId="{2E9E2F9E-FD07-C5F4-F596-D79457C84A28}"/>
          </ac:spMkLst>
        </pc:spChg>
        <pc:spChg chg="add mod">
          <ac:chgData name="Tove Kvarnström" userId="c0b8a652-1e7d-499d-b0c3-1bc16a9d32e0" providerId="ADAL" clId="{133CAEBB-437F-417C-839B-1F6F93619664}" dt="2025-03-25T16:55:21.290" v="104"/>
          <ac:spMkLst>
            <pc:docMk/>
            <pc:sldMk cId="1784928925" sldId="282"/>
            <ac:spMk id="8" creationId="{D1F62931-E4B4-E18F-A726-DC43625327E3}"/>
          </ac:spMkLst>
        </pc:spChg>
        <pc:spChg chg="add mod">
          <ac:chgData name="Tove Kvarnström" userId="c0b8a652-1e7d-499d-b0c3-1bc16a9d32e0" providerId="ADAL" clId="{133CAEBB-437F-417C-839B-1F6F93619664}" dt="2025-03-25T16:55:21.290" v="104"/>
          <ac:spMkLst>
            <pc:docMk/>
            <pc:sldMk cId="1784928925" sldId="282"/>
            <ac:spMk id="9" creationId="{FCB780D1-0F7B-F7C5-FF23-35853098B416}"/>
          </ac:spMkLst>
        </pc:spChg>
        <pc:grpChg chg="add mod">
          <ac:chgData name="Tove Kvarnström" userId="c0b8a652-1e7d-499d-b0c3-1bc16a9d32e0" providerId="ADAL" clId="{133CAEBB-437F-417C-839B-1F6F93619664}" dt="2025-03-25T16:55:03.853" v="103"/>
          <ac:grpSpMkLst>
            <pc:docMk/>
            <pc:sldMk cId="1784928925" sldId="282"/>
            <ac:grpSpMk id="3" creationId="{A209E1BA-9C7F-3D71-9154-55AD463BA97E}"/>
          </ac:grpSpMkLst>
        </pc:grpChg>
        <pc:grpChg chg="add del mod">
          <ac:chgData name="Tove Kvarnström" userId="c0b8a652-1e7d-499d-b0c3-1bc16a9d32e0" providerId="ADAL" clId="{133CAEBB-437F-417C-839B-1F6F93619664}" dt="2025-03-25T16:55:23.167" v="105" actId="478"/>
          <ac:grpSpMkLst>
            <pc:docMk/>
            <pc:sldMk cId="1784928925" sldId="282"/>
            <ac:grpSpMk id="7" creationId="{C3231B2B-AB52-5C8A-2297-78A52AB069EE}"/>
          </ac:grpSpMkLst>
        </pc:grpChg>
      </pc:sldChg>
      <pc:sldChg chg="delSp modSp add mod setBg delDesignElem modNotesTx">
        <pc:chgData name="Tove Kvarnström" userId="c0b8a652-1e7d-499d-b0c3-1bc16a9d32e0" providerId="ADAL" clId="{133CAEBB-437F-417C-839B-1F6F93619664}" dt="2025-03-25T17:05:16.210" v="603" actId="20577"/>
        <pc:sldMkLst>
          <pc:docMk/>
          <pc:sldMk cId="3774594697" sldId="283"/>
        </pc:sldMkLst>
        <pc:spChg chg="mod">
          <ac:chgData name="Tove Kvarnström" userId="c0b8a652-1e7d-499d-b0c3-1bc16a9d32e0" providerId="ADAL" clId="{133CAEBB-437F-417C-839B-1F6F93619664}" dt="2025-03-25T17:01:26.638" v="419" actId="20577"/>
          <ac:spMkLst>
            <pc:docMk/>
            <pc:sldMk cId="3774594697" sldId="283"/>
            <ac:spMk id="2" creationId="{5A8B436D-D193-85B7-213E-E7AC82F0BC8F}"/>
          </ac:spMkLst>
        </pc:spChg>
        <pc:spChg chg="mod">
          <ac:chgData name="Tove Kvarnström" userId="c0b8a652-1e7d-499d-b0c3-1bc16a9d32e0" providerId="ADAL" clId="{133CAEBB-437F-417C-839B-1F6F93619664}" dt="2025-03-25T17:05:16.210" v="603" actId="20577"/>
          <ac:spMkLst>
            <pc:docMk/>
            <pc:sldMk cId="3774594697" sldId="283"/>
            <ac:spMk id="3" creationId="{A95C1B40-421D-E591-64EA-2CEBAF4E2892}"/>
          </ac:spMkLst>
        </pc:spChg>
        <pc:spChg chg="del">
          <ac:chgData name="Tove Kvarnström" userId="c0b8a652-1e7d-499d-b0c3-1bc16a9d32e0" providerId="ADAL" clId="{133CAEBB-437F-417C-839B-1F6F93619664}" dt="2025-03-25T16:57:56.213" v="131"/>
          <ac:spMkLst>
            <pc:docMk/>
            <pc:sldMk cId="3774594697" sldId="283"/>
            <ac:spMk id="17" creationId="{6DBFD643-956B-7588-6D73-9F624DD54A9E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C3738F-DBAD-4504-BE97-CB700037058A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EAA6C573-CD74-48DD-A80F-0C5F2AE5ABA5}">
      <dgm:prSet custT="1"/>
      <dgm:spPr/>
      <dgm:t>
        <a:bodyPr/>
        <a:lstStyle/>
        <a:p>
          <a:r>
            <a:rPr lang="sv-SE" sz="2400" b="1" dirty="0"/>
            <a:t>SWARMA</a:t>
          </a:r>
          <a:endParaRPr lang="sv-SE" sz="1500" b="1" dirty="0"/>
        </a:p>
      </dgm:t>
    </dgm:pt>
    <dgm:pt modelId="{9EE1E959-1EA6-40BC-994C-A4C4F09003C0}" type="parTrans" cxnId="{62A68FC7-3918-4FAD-B36B-C67910B97323}">
      <dgm:prSet/>
      <dgm:spPr/>
      <dgm:t>
        <a:bodyPr/>
        <a:lstStyle/>
        <a:p>
          <a:endParaRPr lang="sv-SE"/>
        </a:p>
      </dgm:t>
    </dgm:pt>
    <dgm:pt modelId="{71129F36-659E-4B43-B5E7-702CEB8F95E9}" type="sibTrans" cxnId="{62A68FC7-3918-4FAD-B36B-C67910B97323}">
      <dgm:prSet/>
      <dgm:spPr/>
      <dgm:t>
        <a:bodyPr/>
        <a:lstStyle/>
        <a:p>
          <a:endParaRPr lang="sv-SE"/>
        </a:p>
      </dgm:t>
    </dgm:pt>
    <dgm:pt modelId="{306FD86D-9AD6-4520-9C26-46610C8B832C}">
      <dgm:prSet/>
      <dgm:spPr/>
      <dgm:t>
        <a:bodyPr/>
        <a:lstStyle/>
        <a:p>
          <a:r>
            <a:rPr lang="sv-SE" dirty="0"/>
            <a:t>32 </a:t>
          </a:r>
          <a:r>
            <a:rPr lang="sv-SE" dirty="0" err="1"/>
            <a:t>member</a:t>
          </a:r>
          <a:r>
            <a:rPr lang="sv-SE" dirty="0"/>
            <a:t> organisations </a:t>
          </a:r>
        </a:p>
      </dgm:t>
    </dgm:pt>
    <dgm:pt modelId="{0906DFC6-3604-4081-B421-80CAAA6F0600}" type="parTrans" cxnId="{D4F5A717-6A2D-4A46-84EF-B20BCE00FEE3}">
      <dgm:prSet/>
      <dgm:spPr>
        <a:ln>
          <a:solidFill>
            <a:srgbClr val="114A8E"/>
          </a:solidFill>
        </a:ln>
      </dgm:spPr>
      <dgm:t>
        <a:bodyPr/>
        <a:lstStyle/>
        <a:p>
          <a:endParaRPr lang="sv-SE"/>
        </a:p>
      </dgm:t>
    </dgm:pt>
    <dgm:pt modelId="{4688ECBD-BE98-45D7-AD2A-9A7ED99AF6CF}" type="sibTrans" cxnId="{D4F5A717-6A2D-4A46-84EF-B20BCE00FEE3}">
      <dgm:prSet/>
      <dgm:spPr/>
      <dgm:t>
        <a:bodyPr/>
        <a:lstStyle/>
        <a:p>
          <a:endParaRPr lang="sv-SE"/>
        </a:p>
      </dgm:t>
    </dgm:pt>
    <dgm:pt modelId="{C7BEAC71-7A1A-421C-BE66-30CF9D2EBB13}">
      <dgm:prSet/>
      <dgm:spPr/>
      <dgm:t>
        <a:bodyPr/>
        <a:lstStyle/>
        <a:p>
          <a:r>
            <a:rPr lang="sv-SE" b="1" dirty="0" err="1">
              <a:solidFill>
                <a:schemeClr val="tx1"/>
              </a:solidFill>
              <a:effectLst/>
            </a:rPr>
            <a:t>Participants</a:t>
          </a:r>
          <a:br>
            <a:rPr lang="sv-SE" b="0" dirty="0">
              <a:solidFill>
                <a:schemeClr val="tx1"/>
              </a:solidFill>
              <a:effectLst/>
            </a:rPr>
          </a:br>
          <a:r>
            <a:rPr lang="sv-SE" dirty="0"/>
            <a:t>~460  </a:t>
          </a:r>
        </a:p>
      </dgm:t>
    </dgm:pt>
    <dgm:pt modelId="{E9133D74-47D6-49F4-A4A9-B79BE0646FDC}" type="parTrans" cxnId="{C4289679-9A25-4486-B728-C541AE11EFD0}">
      <dgm:prSet/>
      <dgm:spPr>
        <a:ln>
          <a:solidFill>
            <a:srgbClr val="114A8E"/>
          </a:solidFill>
        </a:ln>
      </dgm:spPr>
      <dgm:t>
        <a:bodyPr/>
        <a:lstStyle/>
        <a:p>
          <a:endParaRPr lang="sv-SE"/>
        </a:p>
      </dgm:t>
    </dgm:pt>
    <dgm:pt modelId="{983611F6-76FE-4674-9568-9932D4A1B1EF}" type="sibTrans" cxnId="{C4289679-9A25-4486-B728-C541AE11EFD0}">
      <dgm:prSet/>
      <dgm:spPr/>
      <dgm:t>
        <a:bodyPr/>
        <a:lstStyle/>
        <a:p>
          <a:endParaRPr lang="sv-SE"/>
        </a:p>
      </dgm:t>
    </dgm:pt>
    <dgm:pt modelId="{AD72AD80-FFA2-427E-80BF-5C48D9C2F230}">
      <dgm:prSet/>
      <dgm:spPr/>
      <dgm:t>
        <a:bodyPr/>
        <a:lstStyle/>
        <a:p>
          <a:r>
            <a:rPr lang="sv-SE" dirty="0" err="1"/>
            <a:t>Steering</a:t>
          </a:r>
          <a:r>
            <a:rPr lang="sv-SE" dirty="0"/>
            <a:t> </a:t>
          </a:r>
          <a:r>
            <a:rPr lang="sv-SE" dirty="0" err="1"/>
            <a:t>group</a:t>
          </a:r>
          <a:br>
            <a:rPr lang="sv-SE" dirty="0"/>
          </a:br>
          <a:r>
            <a:rPr lang="sv-SE" dirty="0"/>
            <a:t>~10</a:t>
          </a:r>
        </a:p>
      </dgm:t>
    </dgm:pt>
    <dgm:pt modelId="{180EA375-B5CD-4CC6-BF01-B109B63B0E93}" type="parTrans" cxnId="{80C89273-E72C-42F2-9B83-AAEC015DDA55}">
      <dgm:prSet/>
      <dgm:spPr/>
      <dgm:t>
        <a:bodyPr/>
        <a:lstStyle/>
        <a:p>
          <a:endParaRPr lang="sv-SE"/>
        </a:p>
      </dgm:t>
    </dgm:pt>
    <dgm:pt modelId="{E355F018-5E88-42D8-B82C-3276175606F8}" type="sibTrans" cxnId="{80C89273-E72C-42F2-9B83-AAEC015DDA55}">
      <dgm:prSet/>
      <dgm:spPr/>
      <dgm:t>
        <a:bodyPr/>
        <a:lstStyle/>
        <a:p>
          <a:endParaRPr lang="sv-SE"/>
        </a:p>
      </dgm:t>
    </dgm:pt>
    <dgm:pt modelId="{9B9A29BC-01A0-4D59-9D20-5216422107B3}">
      <dgm:prSet/>
      <dgm:spPr/>
      <dgm:t>
        <a:bodyPr/>
        <a:lstStyle/>
        <a:p>
          <a:r>
            <a:rPr lang="sv-SE" dirty="0" err="1"/>
            <a:t>Election</a:t>
          </a:r>
          <a:r>
            <a:rPr lang="sv-SE" dirty="0"/>
            <a:t> </a:t>
          </a:r>
          <a:r>
            <a:rPr lang="sv-SE" dirty="0" err="1"/>
            <a:t>committee</a:t>
          </a:r>
          <a:endParaRPr lang="sv-SE" dirty="0"/>
        </a:p>
      </dgm:t>
    </dgm:pt>
    <dgm:pt modelId="{246A5860-B6B7-40BB-B7C1-A5A143731DE2}" type="parTrans" cxnId="{823F078C-FC87-4CBA-993E-57EE6655097F}">
      <dgm:prSet/>
      <dgm:spPr>
        <a:ln>
          <a:solidFill>
            <a:srgbClr val="114A8E"/>
          </a:solidFill>
        </a:ln>
      </dgm:spPr>
      <dgm:t>
        <a:bodyPr/>
        <a:lstStyle/>
        <a:p>
          <a:endParaRPr lang="sv-SE"/>
        </a:p>
      </dgm:t>
    </dgm:pt>
    <dgm:pt modelId="{BC0B9C74-7DA1-46C6-9C02-77FF6D548995}" type="sibTrans" cxnId="{823F078C-FC87-4CBA-993E-57EE6655097F}">
      <dgm:prSet/>
      <dgm:spPr/>
      <dgm:t>
        <a:bodyPr/>
        <a:lstStyle/>
        <a:p>
          <a:endParaRPr lang="sv-SE"/>
        </a:p>
      </dgm:t>
    </dgm:pt>
    <dgm:pt modelId="{64E33446-73D8-402D-8DD3-A5312D83342E}">
      <dgm:prSet/>
      <dgm:spPr/>
      <dgm:t>
        <a:bodyPr/>
        <a:lstStyle/>
        <a:p>
          <a:r>
            <a:rPr lang="sv-SE" dirty="0"/>
            <a:t>Host </a:t>
          </a:r>
          <a:br>
            <a:rPr lang="sv-SE" dirty="0"/>
          </a:br>
          <a:r>
            <a:rPr lang="sv-SE" dirty="0" err="1"/>
            <a:t>univeristy</a:t>
          </a:r>
          <a:endParaRPr lang="sv-SE" dirty="0"/>
        </a:p>
      </dgm:t>
    </dgm:pt>
    <dgm:pt modelId="{4E3578B2-461A-4FB0-B1E2-1019491B5431}" type="parTrans" cxnId="{B2967B31-4FFA-4772-9583-484D323A41E8}">
      <dgm:prSet/>
      <dgm:spPr>
        <a:ln>
          <a:solidFill>
            <a:srgbClr val="114A8E"/>
          </a:solidFill>
        </a:ln>
      </dgm:spPr>
      <dgm:t>
        <a:bodyPr/>
        <a:lstStyle/>
        <a:p>
          <a:endParaRPr lang="sv-SE"/>
        </a:p>
      </dgm:t>
    </dgm:pt>
    <dgm:pt modelId="{B6BDF84D-00A3-4079-84D0-59914FC7B621}" type="sibTrans" cxnId="{B2967B31-4FFA-4772-9583-484D323A41E8}">
      <dgm:prSet/>
      <dgm:spPr/>
      <dgm:t>
        <a:bodyPr/>
        <a:lstStyle/>
        <a:p>
          <a:endParaRPr lang="sv-SE"/>
        </a:p>
      </dgm:t>
    </dgm:pt>
    <dgm:pt modelId="{1ECA5771-54A8-45DF-93B9-A7244B6CBEC8}" type="pres">
      <dgm:prSet presAssocID="{28C3738F-DBAD-4504-BE97-CB700037058A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9C30A2A-7DFB-49C0-814E-F15F00A75A20}" type="pres">
      <dgm:prSet presAssocID="{EAA6C573-CD74-48DD-A80F-0C5F2AE5ABA5}" presName="hierRoot1" presStyleCnt="0">
        <dgm:presLayoutVars>
          <dgm:hierBranch val="init"/>
        </dgm:presLayoutVars>
      </dgm:prSet>
      <dgm:spPr/>
    </dgm:pt>
    <dgm:pt modelId="{EAE82FEF-D57A-4B75-8950-066EF7E4502A}" type="pres">
      <dgm:prSet presAssocID="{EAA6C573-CD74-48DD-A80F-0C5F2AE5ABA5}" presName="rootComposite1" presStyleCnt="0"/>
      <dgm:spPr/>
    </dgm:pt>
    <dgm:pt modelId="{719FF7F4-F2C7-4A8C-8B73-4731CE310FF7}" type="pres">
      <dgm:prSet presAssocID="{EAA6C573-CD74-48DD-A80F-0C5F2AE5ABA5}" presName="rootText1" presStyleLbl="alignAcc1" presStyleIdx="0" presStyleCnt="0" custScaleX="231428" custScaleY="107973">
        <dgm:presLayoutVars>
          <dgm:chPref val="3"/>
        </dgm:presLayoutVars>
      </dgm:prSet>
      <dgm:spPr/>
    </dgm:pt>
    <dgm:pt modelId="{5C155562-2F18-40BA-A576-BBA096E50DA1}" type="pres">
      <dgm:prSet presAssocID="{EAA6C573-CD74-48DD-A80F-0C5F2AE5ABA5}" presName="topArc1" presStyleLbl="parChTrans1D1" presStyleIdx="0" presStyleCnt="12"/>
      <dgm:spPr>
        <a:ln>
          <a:solidFill>
            <a:srgbClr val="114A8E"/>
          </a:solidFill>
        </a:ln>
      </dgm:spPr>
    </dgm:pt>
    <dgm:pt modelId="{D978A0BB-7208-4959-8C18-6C38FBB121A7}" type="pres">
      <dgm:prSet presAssocID="{EAA6C573-CD74-48DD-A80F-0C5F2AE5ABA5}" presName="bottomArc1" presStyleLbl="parChTrans1D1" presStyleIdx="1" presStyleCnt="12"/>
      <dgm:spPr>
        <a:ln>
          <a:solidFill>
            <a:srgbClr val="114A8E"/>
          </a:solidFill>
        </a:ln>
      </dgm:spPr>
    </dgm:pt>
    <dgm:pt modelId="{454E8896-A6E0-45B7-A119-88C5BE7283B8}" type="pres">
      <dgm:prSet presAssocID="{EAA6C573-CD74-48DD-A80F-0C5F2AE5ABA5}" presName="topConnNode1" presStyleLbl="node1" presStyleIdx="0" presStyleCnt="0"/>
      <dgm:spPr/>
    </dgm:pt>
    <dgm:pt modelId="{7B289F41-AA27-431E-A8BB-0A33E92DD781}" type="pres">
      <dgm:prSet presAssocID="{EAA6C573-CD74-48DD-A80F-0C5F2AE5ABA5}" presName="hierChild2" presStyleCnt="0"/>
      <dgm:spPr/>
    </dgm:pt>
    <dgm:pt modelId="{87F6400C-6383-4A83-B6D6-77A49F8A14A8}" type="pres">
      <dgm:prSet presAssocID="{0906DFC6-3604-4081-B421-80CAAA6F0600}" presName="Name28" presStyleLbl="parChTrans1D2" presStyleIdx="0" presStyleCnt="1"/>
      <dgm:spPr/>
    </dgm:pt>
    <dgm:pt modelId="{3EA89E46-13B3-4970-A003-340A9ED553FE}" type="pres">
      <dgm:prSet presAssocID="{306FD86D-9AD6-4520-9C26-46610C8B832C}" presName="hierRoot2" presStyleCnt="0">
        <dgm:presLayoutVars>
          <dgm:hierBranch/>
        </dgm:presLayoutVars>
      </dgm:prSet>
      <dgm:spPr/>
    </dgm:pt>
    <dgm:pt modelId="{46D95101-7228-4601-8ACA-42D7619EE962}" type="pres">
      <dgm:prSet presAssocID="{306FD86D-9AD6-4520-9C26-46610C8B832C}" presName="rootComposite2" presStyleCnt="0"/>
      <dgm:spPr/>
    </dgm:pt>
    <dgm:pt modelId="{94BF1312-4E51-4586-891B-CAAE21E82B15}" type="pres">
      <dgm:prSet presAssocID="{306FD86D-9AD6-4520-9C26-46610C8B832C}" presName="rootText2" presStyleLbl="alignAcc1" presStyleIdx="0" presStyleCnt="0" custScaleX="203558">
        <dgm:presLayoutVars>
          <dgm:chPref val="3"/>
        </dgm:presLayoutVars>
      </dgm:prSet>
      <dgm:spPr/>
    </dgm:pt>
    <dgm:pt modelId="{82320449-AF44-4E0E-9486-E3E1755C35D3}" type="pres">
      <dgm:prSet presAssocID="{306FD86D-9AD6-4520-9C26-46610C8B832C}" presName="topArc2" presStyleLbl="parChTrans1D1" presStyleIdx="2" presStyleCnt="12"/>
      <dgm:spPr>
        <a:ln>
          <a:solidFill>
            <a:srgbClr val="114A8E"/>
          </a:solidFill>
        </a:ln>
      </dgm:spPr>
    </dgm:pt>
    <dgm:pt modelId="{9BB4B1F0-2596-4413-AA9C-83F19214E4FA}" type="pres">
      <dgm:prSet presAssocID="{306FD86D-9AD6-4520-9C26-46610C8B832C}" presName="bottomArc2" presStyleLbl="parChTrans1D1" presStyleIdx="3" presStyleCnt="12"/>
      <dgm:spPr>
        <a:ln>
          <a:solidFill>
            <a:srgbClr val="114A8E"/>
          </a:solidFill>
        </a:ln>
      </dgm:spPr>
    </dgm:pt>
    <dgm:pt modelId="{87631F00-1F72-4C21-905C-30769267C8F1}" type="pres">
      <dgm:prSet presAssocID="{306FD86D-9AD6-4520-9C26-46610C8B832C}" presName="topConnNode2" presStyleLbl="node2" presStyleIdx="0" presStyleCnt="0"/>
      <dgm:spPr/>
    </dgm:pt>
    <dgm:pt modelId="{B3EA7D34-44F5-4700-9484-12758EE0381C}" type="pres">
      <dgm:prSet presAssocID="{306FD86D-9AD6-4520-9C26-46610C8B832C}" presName="hierChild4" presStyleCnt="0"/>
      <dgm:spPr/>
    </dgm:pt>
    <dgm:pt modelId="{C72BCA14-AA25-4B21-AE9D-E3808566759F}" type="pres">
      <dgm:prSet presAssocID="{E9133D74-47D6-49F4-A4A9-B79BE0646FDC}" presName="Name28" presStyleLbl="parChTrans1D3" presStyleIdx="0" presStyleCnt="4"/>
      <dgm:spPr/>
    </dgm:pt>
    <dgm:pt modelId="{4B32D6D3-0C7A-407D-A45D-8CEF922FD6E1}" type="pres">
      <dgm:prSet presAssocID="{C7BEAC71-7A1A-421C-BE66-30CF9D2EBB13}" presName="hierRoot2" presStyleCnt="0">
        <dgm:presLayoutVars>
          <dgm:hierBranch val="init"/>
        </dgm:presLayoutVars>
      </dgm:prSet>
      <dgm:spPr/>
    </dgm:pt>
    <dgm:pt modelId="{D797C330-4C1D-4F95-986F-F59BB9F9D570}" type="pres">
      <dgm:prSet presAssocID="{C7BEAC71-7A1A-421C-BE66-30CF9D2EBB13}" presName="rootComposite2" presStyleCnt="0"/>
      <dgm:spPr/>
    </dgm:pt>
    <dgm:pt modelId="{792CDC68-5A70-40FA-8507-4BA8C26E5717}" type="pres">
      <dgm:prSet presAssocID="{C7BEAC71-7A1A-421C-BE66-30CF9D2EBB13}" presName="rootText2" presStyleLbl="alignAcc1" presStyleIdx="0" presStyleCnt="0">
        <dgm:presLayoutVars>
          <dgm:chPref val="3"/>
        </dgm:presLayoutVars>
      </dgm:prSet>
      <dgm:spPr/>
    </dgm:pt>
    <dgm:pt modelId="{8977EC60-2451-47C4-8923-DBE48725DD80}" type="pres">
      <dgm:prSet presAssocID="{C7BEAC71-7A1A-421C-BE66-30CF9D2EBB13}" presName="topArc2" presStyleLbl="parChTrans1D1" presStyleIdx="4" presStyleCnt="12"/>
      <dgm:spPr>
        <a:ln>
          <a:solidFill>
            <a:srgbClr val="114A8E"/>
          </a:solidFill>
        </a:ln>
      </dgm:spPr>
    </dgm:pt>
    <dgm:pt modelId="{09219CD6-9814-4B19-B477-07FD0075C670}" type="pres">
      <dgm:prSet presAssocID="{C7BEAC71-7A1A-421C-BE66-30CF9D2EBB13}" presName="bottomArc2" presStyleLbl="parChTrans1D1" presStyleIdx="5" presStyleCnt="12"/>
      <dgm:spPr>
        <a:ln>
          <a:solidFill>
            <a:srgbClr val="114A8E"/>
          </a:solidFill>
        </a:ln>
      </dgm:spPr>
    </dgm:pt>
    <dgm:pt modelId="{58674233-5BA2-4805-AB19-9F1A695A157B}" type="pres">
      <dgm:prSet presAssocID="{C7BEAC71-7A1A-421C-BE66-30CF9D2EBB13}" presName="topConnNode2" presStyleLbl="node3" presStyleIdx="0" presStyleCnt="0"/>
      <dgm:spPr/>
    </dgm:pt>
    <dgm:pt modelId="{80604275-28DB-4F5B-B8F4-3552028499CA}" type="pres">
      <dgm:prSet presAssocID="{C7BEAC71-7A1A-421C-BE66-30CF9D2EBB13}" presName="hierChild4" presStyleCnt="0"/>
      <dgm:spPr/>
    </dgm:pt>
    <dgm:pt modelId="{3D1202CD-2FC2-445A-BD80-E8FC2B39BA13}" type="pres">
      <dgm:prSet presAssocID="{C7BEAC71-7A1A-421C-BE66-30CF9D2EBB13}" presName="hierChild5" presStyleCnt="0"/>
      <dgm:spPr/>
    </dgm:pt>
    <dgm:pt modelId="{306E501E-35CA-4E48-8C45-0C66A5EC2F23}" type="pres">
      <dgm:prSet presAssocID="{180EA375-B5CD-4CC6-BF01-B109B63B0E93}" presName="Name28" presStyleLbl="parChTrans1D3" presStyleIdx="1" presStyleCnt="4"/>
      <dgm:spPr/>
    </dgm:pt>
    <dgm:pt modelId="{5D0C1374-2CE3-4950-8DF9-15F3774CBD3A}" type="pres">
      <dgm:prSet presAssocID="{AD72AD80-FFA2-427E-80BF-5C48D9C2F230}" presName="hierRoot2" presStyleCnt="0">
        <dgm:presLayoutVars>
          <dgm:hierBranch val="init"/>
        </dgm:presLayoutVars>
      </dgm:prSet>
      <dgm:spPr/>
    </dgm:pt>
    <dgm:pt modelId="{A2ECE41A-6968-4AB0-842C-137A60CB58C2}" type="pres">
      <dgm:prSet presAssocID="{AD72AD80-FFA2-427E-80BF-5C48D9C2F230}" presName="rootComposite2" presStyleCnt="0"/>
      <dgm:spPr/>
    </dgm:pt>
    <dgm:pt modelId="{FE38F3E6-B63B-4C42-ACDE-C52AC08BDD1C}" type="pres">
      <dgm:prSet presAssocID="{AD72AD80-FFA2-427E-80BF-5C48D9C2F230}" presName="rootText2" presStyleLbl="alignAcc1" presStyleIdx="0" presStyleCnt="0">
        <dgm:presLayoutVars>
          <dgm:chPref val="3"/>
        </dgm:presLayoutVars>
      </dgm:prSet>
      <dgm:spPr/>
    </dgm:pt>
    <dgm:pt modelId="{DCBBA777-EE9A-4CCD-A145-E24233F1757C}" type="pres">
      <dgm:prSet presAssocID="{AD72AD80-FFA2-427E-80BF-5C48D9C2F230}" presName="topArc2" presStyleLbl="parChTrans1D1" presStyleIdx="6" presStyleCnt="12"/>
      <dgm:spPr>
        <a:ln>
          <a:solidFill>
            <a:srgbClr val="114A8E"/>
          </a:solidFill>
        </a:ln>
      </dgm:spPr>
    </dgm:pt>
    <dgm:pt modelId="{AB12CC70-03FC-43B5-9437-E3643B2F677B}" type="pres">
      <dgm:prSet presAssocID="{AD72AD80-FFA2-427E-80BF-5C48D9C2F230}" presName="bottomArc2" presStyleLbl="parChTrans1D1" presStyleIdx="7" presStyleCnt="12"/>
      <dgm:spPr>
        <a:ln>
          <a:solidFill>
            <a:srgbClr val="114A8E"/>
          </a:solidFill>
        </a:ln>
      </dgm:spPr>
    </dgm:pt>
    <dgm:pt modelId="{381ACECC-9C92-47A4-B7EB-67742EA6317D}" type="pres">
      <dgm:prSet presAssocID="{AD72AD80-FFA2-427E-80BF-5C48D9C2F230}" presName="topConnNode2" presStyleLbl="node3" presStyleIdx="0" presStyleCnt="0"/>
      <dgm:spPr/>
    </dgm:pt>
    <dgm:pt modelId="{08EF3C2B-AC63-4325-8247-FC7E7E069A06}" type="pres">
      <dgm:prSet presAssocID="{AD72AD80-FFA2-427E-80BF-5C48D9C2F230}" presName="hierChild4" presStyleCnt="0"/>
      <dgm:spPr/>
    </dgm:pt>
    <dgm:pt modelId="{63E4C680-1BDC-43D8-973C-82DB39478FE4}" type="pres">
      <dgm:prSet presAssocID="{AD72AD80-FFA2-427E-80BF-5C48D9C2F230}" presName="hierChild5" presStyleCnt="0"/>
      <dgm:spPr/>
    </dgm:pt>
    <dgm:pt modelId="{1A1A6F48-C88F-473E-8C29-0F166AF91218}" type="pres">
      <dgm:prSet presAssocID="{246A5860-B6B7-40BB-B7C1-A5A143731DE2}" presName="Name28" presStyleLbl="parChTrans1D3" presStyleIdx="2" presStyleCnt="4"/>
      <dgm:spPr/>
    </dgm:pt>
    <dgm:pt modelId="{73731510-D5EC-4DCA-B650-69EF1DE95D5F}" type="pres">
      <dgm:prSet presAssocID="{9B9A29BC-01A0-4D59-9D20-5216422107B3}" presName="hierRoot2" presStyleCnt="0">
        <dgm:presLayoutVars>
          <dgm:hierBranch val="init"/>
        </dgm:presLayoutVars>
      </dgm:prSet>
      <dgm:spPr/>
    </dgm:pt>
    <dgm:pt modelId="{94BE005D-1EBF-4B63-9AEB-B34BC66CD5A5}" type="pres">
      <dgm:prSet presAssocID="{9B9A29BC-01A0-4D59-9D20-5216422107B3}" presName="rootComposite2" presStyleCnt="0"/>
      <dgm:spPr/>
    </dgm:pt>
    <dgm:pt modelId="{4EBB77A8-9FEC-4A05-8A04-7EE7940DBE50}" type="pres">
      <dgm:prSet presAssocID="{9B9A29BC-01A0-4D59-9D20-5216422107B3}" presName="rootText2" presStyleLbl="alignAcc1" presStyleIdx="0" presStyleCnt="0">
        <dgm:presLayoutVars>
          <dgm:chPref val="3"/>
        </dgm:presLayoutVars>
      </dgm:prSet>
      <dgm:spPr/>
    </dgm:pt>
    <dgm:pt modelId="{694684C3-455E-4902-AC77-F46BD8012FCE}" type="pres">
      <dgm:prSet presAssocID="{9B9A29BC-01A0-4D59-9D20-5216422107B3}" presName="topArc2" presStyleLbl="parChTrans1D1" presStyleIdx="8" presStyleCnt="12"/>
      <dgm:spPr>
        <a:ln>
          <a:solidFill>
            <a:srgbClr val="114A8E"/>
          </a:solidFill>
        </a:ln>
      </dgm:spPr>
    </dgm:pt>
    <dgm:pt modelId="{8EAC321E-12C7-4495-9141-BE7C790D37DC}" type="pres">
      <dgm:prSet presAssocID="{9B9A29BC-01A0-4D59-9D20-5216422107B3}" presName="bottomArc2" presStyleLbl="parChTrans1D1" presStyleIdx="9" presStyleCnt="12"/>
      <dgm:spPr>
        <a:ln>
          <a:solidFill>
            <a:srgbClr val="114A8E"/>
          </a:solidFill>
        </a:ln>
      </dgm:spPr>
    </dgm:pt>
    <dgm:pt modelId="{EB27B15E-78E7-4C52-85C0-2E8ACB332D86}" type="pres">
      <dgm:prSet presAssocID="{9B9A29BC-01A0-4D59-9D20-5216422107B3}" presName="topConnNode2" presStyleLbl="node3" presStyleIdx="0" presStyleCnt="0"/>
      <dgm:spPr/>
    </dgm:pt>
    <dgm:pt modelId="{48525B0F-DEC7-4671-9563-9CB993470D25}" type="pres">
      <dgm:prSet presAssocID="{9B9A29BC-01A0-4D59-9D20-5216422107B3}" presName="hierChild4" presStyleCnt="0"/>
      <dgm:spPr/>
    </dgm:pt>
    <dgm:pt modelId="{FA08BF4F-8F2A-435F-94F6-E632A37E8B4D}" type="pres">
      <dgm:prSet presAssocID="{9B9A29BC-01A0-4D59-9D20-5216422107B3}" presName="hierChild5" presStyleCnt="0"/>
      <dgm:spPr/>
    </dgm:pt>
    <dgm:pt modelId="{E31C6286-E323-4547-99E6-DB3D242FD2D5}" type="pres">
      <dgm:prSet presAssocID="{4E3578B2-461A-4FB0-B1E2-1019491B5431}" presName="Name28" presStyleLbl="parChTrans1D3" presStyleIdx="3" presStyleCnt="4"/>
      <dgm:spPr/>
    </dgm:pt>
    <dgm:pt modelId="{6255912D-8DAF-4553-AE53-CC4FFF5B0D40}" type="pres">
      <dgm:prSet presAssocID="{64E33446-73D8-402D-8DD3-A5312D83342E}" presName="hierRoot2" presStyleCnt="0">
        <dgm:presLayoutVars>
          <dgm:hierBranch val="init"/>
        </dgm:presLayoutVars>
      </dgm:prSet>
      <dgm:spPr/>
    </dgm:pt>
    <dgm:pt modelId="{81532C73-B1AC-4536-B8AF-CFE5ABCBC5FF}" type="pres">
      <dgm:prSet presAssocID="{64E33446-73D8-402D-8DD3-A5312D83342E}" presName="rootComposite2" presStyleCnt="0"/>
      <dgm:spPr/>
    </dgm:pt>
    <dgm:pt modelId="{1AB71279-771D-4561-AC10-CF186EE6AF6B}" type="pres">
      <dgm:prSet presAssocID="{64E33446-73D8-402D-8DD3-A5312D83342E}" presName="rootText2" presStyleLbl="alignAcc1" presStyleIdx="0" presStyleCnt="0">
        <dgm:presLayoutVars>
          <dgm:chPref val="3"/>
        </dgm:presLayoutVars>
      </dgm:prSet>
      <dgm:spPr/>
    </dgm:pt>
    <dgm:pt modelId="{67C69201-940D-4524-9458-D49F451E92E9}" type="pres">
      <dgm:prSet presAssocID="{64E33446-73D8-402D-8DD3-A5312D83342E}" presName="topArc2" presStyleLbl="parChTrans1D1" presStyleIdx="10" presStyleCnt="12"/>
      <dgm:spPr>
        <a:ln>
          <a:solidFill>
            <a:srgbClr val="114A8E"/>
          </a:solidFill>
        </a:ln>
      </dgm:spPr>
    </dgm:pt>
    <dgm:pt modelId="{86FC2CB9-1289-4592-A4A9-F3C301021E2B}" type="pres">
      <dgm:prSet presAssocID="{64E33446-73D8-402D-8DD3-A5312D83342E}" presName="bottomArc2" presStyleLbl="parChTrans1D1" presStyleIdx="11" presStyleCnt="12"/>
      <dgm:spPr>
        <a:ln>
          <a:solidFill>
            <a:srgbClr val="114A8E"/>
          </a:solidFill>
        </a:ln>
      </dgm:spPr>
    </dgm:pt>
    <dgm:pt modelId="{08D98E7E-F87E-4873-ABD9-C48622DA7AAB}" type="pres">
      <dgm:prSet presAssocID="{64E33446-73D8-402D-8DD3-A5312D83342E}" presName="topConnNode2" presStyleLbl="node3" presStyleIdx="0" presStyleCnt="0"/>
      <dgm:spPr/>
    </dgm:pt>
    <dgm:pt modelId="{EC780A5F-F14D-407D-B413-2655B8290FC4}" type="pres">
      <dgm:prSet presAssocID="{64E33446-73D8-402D-8DD3-A5312D83342E}" presName="hierChild4" presStyleCnt="0"/>
      <dgm:spPr/>
    </dgm:pt>
    <dgm:pt modelId="{061F4F72-208C-4E0A-BD0C-963A746D91DE}" type="pres">
      <dgm:prSet presAssocID="{64E33446-73D8-402D-8DD3-A5312D83342E}" presName="hierChild5" presStyleCnt="0"/>
      <dgm:spPr/>
    </dgm:pt>
    <dgm:pt modelId="{2D903807-CB79-4C65-85B5-CE8797533746}" type="pres">
      <dgm:prSet presAssocID="{306FD86D-9AD6-4520-9C26-46610C8B832C}" presName="hierChild5" presStyleCnt="0"/>
      <dgm:spPr/>
    </dgm:pt>
    <dgm:pt modelId="{3CAF3B1E-4A4F-434F-9033-1130C401390E}" type="pres">
      <dgm:prSet presAssocID="{EAA6C573-CD74-48DD-A80F-0C5F2AE5ABA5}" presName="hierChild3" presStyleCnt="0"/>
      <dgm:spPr/>
    </dgm:pt>
  </dgm:ptLst>
  <dgm:cxnLst>
    <dgm:cxn modelId="{F102E907-EAE5-484E-A770-77A66F7A09BD}" type="presOf" srcId="{E9133D74-47D6-49F4-A4A9-B79BE0646FDC}" destId="{C72BCA14-AA25-4B21-AE9D-E3808566759F}" srcOrd="0" destOrd="0" presId="urn:microsoft.com/office/officeart/2008/layout/HalfCircleOrganizationChart"/>
    <dgm:cxn modelId="{C4CF1A17-52AB-4484-B1C7-7817E365B040}" type="presOf" srcId="{306FD86D-9AD6-4520-9C26-46610C8B832C}" destId="{87631F00-1F72-4C21-905C-30769267C8F1}" srcOrd="1" destOrd="0" presId="urn:microsoft.com/office/officeart/2008/layout/HalfCircleOrganizationChart"/>
    <dgm:cxn modelId="{D4F5A717-6A2D-4A46-84EF-B20BCE00FEE3}" srcId="{EAA6C573-CD74-48DD-A80F-0C5F2AE5ABA5}" destId="{306FD86D-9AD6-4520-9C26-46610C8B832C}" srcOrd="0" destOrd="0" parTransId="{0906DFC6-3604-4081-B421-80CAAA6F0600}" sibTransId="{4688ECBD-BE98-45D7-AD2A-9A7ED99AF6CF}"/>
    <dgm:cxn modelId="{FB251F22-38D6-4FDE-B0EB-EE16D54F2571}" type="presOf" srcId="{246A5860-B6B7-40BB-B7C1-A5A143731DE2}" destId="{1A1A6F48-C88F-473E-8C29-0F166AF91218}" srcOrd="0" destOrd="0" presId="urn:microsoft.com/office/officeart/2008/layout/HalfCircleOrganizationChart"/>
    <dgm:cxn modelId="{37931025-0D39-422A-BA38-301530067988}" type="presOf" srcId="{64E33446-73D8-402D-8DD3-A5312D83342E}" destId="{08D98E7E-F87E-4873-ABD9-C48622DA7AAB}" srcOrd="1" destOrd="0" presId="urn:microsoft.com/office/officeart/2008/layout/HalfCircleOrganizationChart"/>
    <dgm:cxn modelId="{A092C82F-881D-4C9E-B23C-247C3954266F}" type="presOf" srcId="{EAA6C573-CD74-48DD-A80F-0C5F2AE5ABA5}" destId="{719FF7F4-F2C7-4A8C-8B73-4731CE310FF7}" srcOrd="0" destOrd="0" presId="urn:microsoft.com/office/officeart/2008/layout/HalfCircleOrganizationChart"/>
    <dgm:cxn modelId="{B2967B31-4FFA-4772-9583-484D323A41E8}" srcId="{306FD86D-9AD6-4520-9C26-46610C8B832C}" destId="{64E33446-73D8-402D-8DD3-A5312D83342E}" srcOrd="3" destOrd="0" parTransId="{4E3578B2-461A-4FB0-B1E2-1019491B5431}" sibTransId="{B6BDF84D-00A3-4079-84D0-59914FC7B621}"/>
    <dgm:cxn modelId="{D6B1D945-780E-4580-8D8F-E08A7D2E8ADA}" type="presOf" srcId="{306FD86D-9AD6-4520-9C26-46610C8B832C}" destId="{94BF1312-4E51-4586-891B-CAAE21E82B15}" srcOrd="0" destOrd="0" presId="urn:microsoft.com/office/officeart/2008/layout/HalfCircleOrganizationChart"/>
    <dgm:cxn modelId="{EE89F568-483C-4C11-B216-B10FED3FFAB8}" type="presOf" srcId="{0906DFC6-3604-4081-B421-80CAAA6F0600}" destId="{87F6400C-6383-4A83-B6D6-77A49F8A14A8}" srcOrd="0" destOrd="0" presId="urn:microsoft.com/office/officeart/2008/layout/HalfCircleOrganizationChart"/>
    <dgm:cxn modelId="{2B6F4F49-9C11-4C90-8CDF-650DF9248D88}" type="presOf" srcId="{C7BEAC71-7A1A-421C-BE66-30CF9D2EBB13}" destId="{58674233-5BA2-4805-AB19-9F1A695A157B}" srcOrd="1" destOrd="0" presId="urn:microsoft.com/office/officeart/2008/layout/HalfCircleOrganizationChart"/>
    <dgm:cxn modelId="{275D614A-0BAE-4807-9406-8C61543CE5ED}" type="presOf" srcId="{9B9A29BC-01A0-4D59-9D20-5216422107B3}" destId="{EB27B15E-78E7-4C52-85C0-2E8ACB332D86}" srcOrd="1" destOrd="0" presId="urn:microsoft.com/office/officeart/2008/layout/HalfCircleOrganizationChart"/>
    <dgm:cxn modelId="{89804B4B-E854-440A-8A8F-A1DB0189E371}" type="presOf" srcId="{180EA375-B5CD-4CC6-BF01-B109B63B0E93}" destId="{306E501E-35CA-4E48-8C45-0C66A5EC2F23}" srcOrd="0" destOrd="0" presId="urn:microsoft.com/office/officeart/2008/layout/HalfCircleOrganizationChart"/>
    <dgm:cxn modelId="{80C89273-E72C-42F2-9B83-AAEC015DDA55}" srcId="{306FD86D-9AD6-4520-9C26-46610C8B832C}" destId="{AD72AD80-FFA2-427E-80BF-5C48D9C2F230}" srcOrd="1" destOrd="0" parTransId="{180EA375-B5CD-4CC6-BF01-B109B63B0E93}" sibTransId="{E355F018-5E88-42D8-B82C-3276175606F8}"/>
    <dgm:cxn modelId="{46380376-1661-4AC2-BF0F-0D15FCBAB2A6}" type="presOf" srcId="{28C3738F-DBAD-4504-BE97-CB700037058A}" destId="{1ECA5771-54A8-45DF-93B9-A7244B6CBEC8}" srcOrd="0" destOrd="0" presId="urn:microsoft.com/office/officeart/2008/layout/HalfCircleOrganizationChart"/>
    <dgm:cxn modelId="{C4289679-9A25-4486-B728-C541AE11EFD0}" srcId="{306FD86D-9AD6-4520-9C26-46610C8B832C}" destId="{C7BEAC71-7A1A-421C-BE66-30CF9D2EBB13}" srcOrd="0" destOrd="0" parTransId="{E9133D74-47D6-49F4-A4A9-B79BE0646FDC}" sibTransId="{983611F6-76FE-4674-9568-9932D4A1B1EF}"/>
    <dgm:cxn modelId="{2F68868B-129D-4DC2-A9F0-F7003ED091B4}" type="presOf" srcId="{9B9A29BC-01A0-4D59-9D20-5216422107B3}" destId="{4EBB77A8-9FEC-4A05-8A04-7EE7940DBE50}" srcOrd="0" destOrd="0" presId="urn:microsoft.com/office/officeart/2008/layout/HalfCircleOrganizationChart"/>
    <dgm:cxn modelId="{823F078C-FC87-4CBA-993E-57EE6655097F}" srcId="{306FD86D-9AD6-4520-9C26-46610C8B832C}" destId="{9B9A29BC-01A0-4D59-9D20-5216422107B3}" srcOrd="2" destOrd="0" parTransId="{246A5860-B6B7-40BB-B7C1-A5A143731DE2}" sibTransId="{BC0B9C74-7DA1-46C6-9C02-77FF6D548995}"/>
    <dgm:cxn modelId="{86533793-A156-4536-8E87-3F80DBAE06E2}" type="presOf" srcId="{64E33446-73D8-402D-8DD3-A5312D83342E}" destId="{1AB71279-771D-4561-AC10-CF186EE6AF6B}" srcOrd="0" destOrd="0" presId="urn:microsoft.com/office/officeart/2008/layout/HalfCircleOrganizationChart"/>
    <dgm:cxn modelId="{CEE26CAF-D558-4079-B8E7-B0B153696631}" type="presOf" srcId="{AD72AD80-FFA2-427E-80BF-5C48D9C2F230}" destId="{381ACECC-9C92-47A4-B7EB-67742EA6317D}" srcOrd="1" destOrd="0" presId="urn:microsoft.com/office/officeart/2008/layout/HalfCircleOrganizationChart"/>
    <dgm:cxn modelId="{70DE69C3-8D76-476B-9A5E-591254374C21}" type="presOf" srcId="{4E3578B2-461A-4FB0-B1E2-1019491B5431}" destId="{E31C6286-E323-4547-99E6-DB3D242FD2D5}" srcOrd="0" destOrd="0" presId="urn:microsoft.com/office/officeart/2008/layout/HalfCircleOrganizationChart"/>
    <dgm:cxn modelId="{62A68FC7-3918-4FAD-B36B-C67910B97323}" srcId="{28C3738F-DBAD-4504-BE97-CB700037058A}" destId="{EAA6C573-CD74-48DD-A80F-0C5F2AE5ABA5}" srcOrd="0" destOrd="0" parTransId="{9EE1E959-1EA6-40BC-994C-A4C4F09003C0}" sibTransId="{71129F36-659E-4B43-B5E7-702CEB8F95E9}"/>
    <dgm:cxn modelId="{6C7502D1-4F82-4684-93C4-578796AF824C}" type="presOf" srcId="{C7BEAC71-7A1A-421C-BE66-30CF9D2EBB13}" destId="{792CDC68-5A70-40FA-8507-4BA8C26E5717}" srcOrd="0" destOrd="0" presId="urn:microsoft.com/office/officeart/2008/layout/HalfCircleOrganizationChart"/>
    <dgm:cxn modelId="{B29E68D5-07C9-4FBA-809E-5647625263B9}" type="presOf" srcId="{EAA6C573-CD74-48DD-A80F-0C5F2AE5ABA5}" destId="{454E8896-A6E0-45B7-A119-88C5BE7283B8}" srcOrd="1" destOrd="0" presId="urn:microsoft.com/office/officeart/2008/layout/HalfCircleOrganizationChart"/>
    <dgm:cxn modelId="{BFD41BF2-A59E-4C46-8BF8-94D2821845D0}" type="presOf" srcId="{AD72AD80-FFA2-427E-80BF-5C48D9C2F230}" destId="{FE38F3E6-B63B-4C42-ACDE-C52AC08BDD1C}" srcOrd="0" destOrd="0" presId="urn:microsoft.com/office/officeart/2008/layout/HalfCircleOrganizationChart"/>
    <dgm:cxn modelId="{6EEF0AEE-EC56-4C21-9C0F-D56ACAD91F71}" type="presParOf" srcId="{1ECA5771-54A8-45DF-93B9-A7244B6CBEC8}" destId="{29C30A2A-7DFB-49C0-814E-F15F00A75A20}" srcOrd="0" destOrd="0" presId="urn:microsoft.com/office/officeart/2008/layout/HalfCircleOrganizationChart"/>
    <dgm:cxn modelId="{752156F3-2EA0-4A93-9F40-428D0D0C9F81}" type="presParOf" srcId="{29C30A2A-7DFB-49C0-814E-F15F00A75A20}" destId="{EAE82FEF-D57A-4B75-8950-066EF7E4502A}" srcOrd="0" destOrd="0" presId="urn:microsoft.com/office/officeart/2008/layout/HalfCircleOrganizationChart"/>
    <dgm:cxn modelId="{C6913AC5-ED6A-42B7-8344-7813814BFB97}" type="presParOf" srcId="{EAE82FEF-D57A-4B75-8950-066EF7E4502A}" destId="{719FF7F4-F2C7-4A8C-8B73-4731CE310FF7}" srcOrd="0" destOrd="0" presId="urn:microsoft.com/office/officeart/2008/layout/HalfCircleOrganizationChart"/>
    <dgm:cxn modelId="{1C6C0997-B69E-4843-8CF3-DEDFC709AA40}" type="presParOf" srcId="{EAE82FEF-D57A-4B75-8950-066EF7E4502A}" destId="{5C155562-2F18-40BA-A576-BBA096E50DA1}" srcOrd="1" destOrd="0" presId="urn:microsoft.com/office/officeart/2008/layout/HalfCircleOrganizationChart"/>
    <dgm:cxn modelId="{DDC1F1C1-8496-48B0-A316-D49837C723E3}" type="presParOf" srcId="{EAE82FEF-D57A-4B75-8950-066EF7E4502A}" destId="{D978A0BB-7208-4959-8C18-6C38FBB121A7}" srcOrd="2" destOrd="0" presId="urn:microsoft.com/office/officeart/2008/layout/HalfCircleOrganizationChart"/>
    <dgm:cxn modelId="{BBEE8FA9-B476-467A-B83B-8BC875CBA5D5}" type="presParOf" srcId="{EAE82FEF-D57A-4B75-8950-066EF7E4502A}" destId="{454E8896-A6E0-45B7-A119-88C5BE7283B8}" srcOrd="3" destOrd="0" presId="urn:microsoft.com/office/officeart/2008/layout/HalfCircleOrganizationChart"/>
    <dgm:cxn modelId="{21C1DDE7-1825-4D0F-B9CF-36DC960DB40F}" type="presParOf" srcId="{29C30A2A-7DFB-49C0-814E-F15F00A75A20}" destId="{7B289F41-AA27-431E-A8BB-0A33E92DD781}" srcOrd="1" destOrd="0" presId="urn:microsoft.com/office/officeart/2008/layout/HalfCircleOrganizationChart"/>
    <dgm:cxn modelId="{4C11E70D-5C81-4241-9128-588A06438B07}" type="presParOf" srcId="{7B289F41-AA27-431E-A8BB-0A33E92DD781}" destId="{87F6400C-6383-4A83-B6D6-77A49F8A14A8}" srcOrd="0" destOrd="0" presId="urn:microsoft.com/office/officeart/2008/layout/HalfCircleOrganizationChart"/>
    <dgm:cxn modelId="{E428ED0B-2FCE-4B02-A9A7-1490DE4D9543}" type="presParOf" srcId="{7B289F41-AA27-431E-A8BB-0A33E92DD781}" destId="{3EA89E46-13B3-4970-A003-340A9ED553FE}" srcOrd="1" destOrd="0" presId="urn:microsoft.com/office/officeart/2008/layout/HalfCircleOrganizationChart"/>
    <dgm:cxn modelId="{484A3F66-EFEC-4C29-98D8-152DB737D4AF}" type="presParOf" srcId="{3EA89E46-13B3-4970-A003-340A9ED553FE}" destId="{46D95101-7228-4601-8ACA-42D7619EE962}" srcOrd="0" destOrd="0" presId="urn:microsoft.com/office/officeart/2008/layout/HalfCircleOrganizationChart"/>
    <dgm:cxn modelId="{F32440CF-22F8-4FAC-8D31-7227BA3E9A47}" type="presParOf" srcId="{46D95101-7228-4601-8ACA-42D7619EE962}" destId="{94BF1312-4E51-4586-891B-CAAE21E82B15}" srcOrd="0" destOrd="0" presId="urn:microsoft.com/office/officeart/2008/layout/HalfCircleOrganizationChart"/>
    <dgm:cxn modelId="{F67C3CD8-7A79-4470-8055-E3CF850E9300}" type="presParOf" srcId="{46D95101-7228-4601-8ACA-42D7619EE962}" destId="{82320449-AF44-4E0E-9486-E3E1755C35D3}" srcOrd="1" destOrd="0" presId="urn:microsoft.com/office/officeart/2008/layout/HalfCircleOrganizationChart"/>
    <dgm:cxn modelId="{55BB5446-047D-4B6D-8419-8CE742D0BE16}" type="presParOf" srcId="{46D95101-7228-4601-8ACA-42D7619EE962}" destId="{9BB4B1F0-2596-4413-AA9C-83F19214E4FA}" srcOrd="2" destOrd="0" presId="urn:microsoft.com/office/officeart/2008/layout/HalfCircleOrganizationChart"/>
    <dgm:cxn modelId="{6240900E-0DB9-49A9-9770-C391C33CB597}" type="presParOf" srcId="{46D95101-7228-4601-8ACA-42D7619EE962}" destId="{87631F00-1F72-4C21-905C-30769267C8F1}" srcOrd="3" destOrd="0" presId="urn:microsoft.com/office/officeart/2008/layout/HalfCircleOrganizationChart"/>
    <dgm:cxn modelId="{25B61FFC-22DF-4E75-867F-61D50CE6C2A0}" type="presParOf" srcId="{3EA89E46-13B3-4970-A003-340A9ED553FE}" destId="{B3EA7D34-44F5-4700-9484-12758EE0381C}" srcOrd="1" destOrd="0" presId="urn:microsoft.com/office/officeart/2008/layout/HalfCircleOrganizationChart"/>
    <dgm:cxn modelId="{20C11850-AB4D-4F61-8C33-5FFFA1033637}" type="presParOf" srcId="{B3EA7D34-44F5-4700-9484-12758EE0381C}" destId="{C72BCA14-AA25-4B21-AE9D-E3808566759F}" srcOrd="0" destOrd="0" presId="urn:microsoft.com/office/officeart/2008/layout/HalfCircleOrganizationChart"/>
    <dgm:cxn modelId="{2CF05D98-1B08-44E1-BD46-ECA02599B505}" type="presParOf" srcId="{B3EA7D34-44F5-4700-9484-12758EE0381C}" destId="{4B32D6D3-0C7A-407D-A45D-8CEF922FD6E1}" srcOrd="1" destOrd="0" presId="urn:microsoft.com/office/officeart/2008/layout/HalfCircleOrganizationChart"/>
    <dgm:cxn modelId="{2FB317BD-443E-4B13-96E0-434938F8B574}" type="presParOf" srcId="{4B32D6D3-0C7A-407D-A45D-8CEF922FD6E1}" destId="{D797C330-4C1D-4F95-986F-F59BB9F9D570}" srcOrd="0" destOrd="0" presId="urn:microsoft.com/office/officeart/2008/layout/HalfCircleOrganizationChart"/>
    <dgm:cxn modelId="{5622DAEE-9257-47EE-8171-B0C04E90F5C3}" type="presParOf" srcId="{D797C330-4C1D-4F95-986F-F59BB9F9D570}" destId="{792CDC68-5A70-40FA-8507-4BA8C26E5717}" srcOrd="0" destOrd="0" presId="urn:microsoft.com/office/officeart/2008/layout/HalfCircleOrganizationChart"/>
    <dgm:cxn modelId="{E8A2062B-83A4-4B21-8371-4B9D48819365}" type="presParOf" srcId="{D797C330-4C1D-4F95-986F-F59BB9F9D570}" destId="{8977EC60-2451-47C4-8923-DBE48725DD80}" srcOrd="1" destOrd="0" presId="urn:microsoft.com/office/officeart/2008/layout/HalfCircleOrganizationChart"/>
    <dgm:cxn modelId="{5C816227-D1E6-4C40-AEF9-C1112C6635A0}" type="presParOf" srcId="{D797C330-4C1D-4F95-986F-F59BB9F9D570}" destId="{09219CD6-9814-4B19-B477-07FD0075C670}" srcOrd="2" destOrd="0" presId="urn:microsoft.com/office/officeart/2008/layout/HalfCircleOrganizationChart"/>
    <dgm:cxn modelId="{BE08D506-EBD4-4E25-9476-94BDD2B99049}" type="presParOf" srcId="{D797C330-4C1D-4F95-986F-F59BB9F9D570}" destId="{58674233-5BA2-4805-AB19-9F1A695A157B}" srcOrd="3" destOrd="0" presId="urn:microsoft.com/office/officeart/2008/layout/HalfCircleOrganizationChart"/>
    <dgm:cxn modelId="{97251FB8-60A9-4E1F-A589-57642F08BAD0}" type="presParOf" srcId="{4B32D6D3-0C7A-407D-A45D-8CEF922FD6E1}" destId="{80604275-28DB-4F5B-B8F4-3552028499CA}" srcOrd="1" destOrd="0" presId="urn:microsoft.com/office/officeart/2008/layout/HalfCircleOrganizationChart"/>
    <dgm:cxn modelId="{256DE740-EEB6-4899-8FEE-E49DF723A18D}" type="presParOf" srcId="{4B32D6D3-0C7A-407D-A45D-8CEF922FD6E1}" destId="{3D1202CD-2FC2-445A-BD80-E8FC2B39BA13}" srcOrd="2" destOrd="0" presId="urn:microsoft.com/office/officeart/2008/layout/HalfCircleOrganizationChart"/>
    <dgm:cxn modelId="{2E4195C9-ECAE-4E51-8CF1-E77E03E9E25B}" type="presParOf" srcId="{B3EA7D34-44F5-4700-9484-12758EE0381C}" destId="{306E501E-35CA-4E48-8C45-0C66A5EC2F23}" srcOrd="2" destOrd="0" presId="urn:microsoft.com/office/officeart/2008/layout/HalfCircleOrganizationChart"/>
    <dgm:cxn modelId="{864A5FE0-20BE-4F34-84D4-EAEC7276D939}" type="presParOf" srcId="{B3EA7D34-44F5-4700-9484-12758EE0381C}" destId="{5D0C1374-2CE3-4950-8DF9-15F3774CBD3A}" srcOrd="3" destOrd="0" presId="urn:microsoft.com/office/officeart/2008/layout/HalfCircleOrganizationChart"/>
    <dgm:cxn modelId="{6B2A3666-22BC-45F2-87D0-4A9341CE1858}" type="presParOf" srcId="{5D0C1374-2CE3-4950-8DF9-15F3774CBD3A}" destId="{A2ECE41A-6968-4AB0-842C-137A60CB58C2}" srcOrd="0" destOrd="0" presId="urn:microsoft.com/office/officeart/2008/layout/HalfCircleOrganizationChart"/>
    <dgm:cxn modelId="{CB1F7161-A1CE-443B-AC83-52A333B4FA77}" type="presParOf" srcId="{A2ECE41A-6968-4AB0-842C-137A60CB58C2}" destId="{FE38F3E6-B63B-4C42-ACDE-C52AC08BDD1C}" srcOrd="0" destOrd="0" presId="urn:microsoft.com/office/officeart/2008/layout/HalfCircleOrganizationChart"/>
    <dgm:cxn modelId="{361F85C5-FB7C-4193-B776-59EF75E17B87}" type="presParOf" srcId="{A2ECE41A-6968-4AB0-842C-137A60CB58C2}" destId="{DCBBA777-EE9A-4CCD-A145-E24233F1757C}" srcOrd="1" destOrd="0" presId="urn:microsoft.com/office/officeart/2008/layout/HalfCircleOrganizationChart"/>
    <dgm:cxn modelId="{B9930D1C-27DF-4DF6-9322-5D030B313577}" type="presParOf" srcId="{A2ECE41A-6968-4AB0-842C-137A60CB58C2}" destId="{AB12CC70-03FC-43B5-9437-E3643B2F677B}" srcOrd="2" destOrd="0" presId="urn:microsoft.com/office/officeart/2008/layout/HalfCircleOrganizationChart"/>
    <dgm:cxn modelId="{8EDE35E0-CD19-4A02-9EED-6825F17AD17C}" type="presParOf" srcId="{A2ECE41A-6968-4AB0-842C-137A60CB58C2}" destId="{381ACECC-9C92-47A4-B7EB-67742EA6317D}" srcOrd="3" destOrd="0" presId="urn:microsoft.com/office/officeart/2008/layout/HalfCircleOrganizationChart"/>
    <dgm:cxn modelId="{80FFCF2B-7E19-4E13-9061-7AAE1E3F4F13}" type="presParOf" srcId="{5D0C1374-2CE3-4950-8DF9-15F3774CBD3A}" destId="{08EF3C2B-AC63-4325-8247-FC7E7E069A06}" srcOrd="1" destOrd="0" presId="urn:microsoft.com/office/officeart/2008/layout/HalfCircleOrganizationChart"/>
    <dgm:cxn modelId="{DCAF3E5F-1748-456F-8A65-F1E54D4549CB}" type="presParOf" srcId="{5D0C1374-2CE3-4950-8DF9-15F3774CBD3A}" destId="{63E4C680-1BDC-43D8-973C-82DB39478FE4}" srcOrd="2" destOrd="0" presId="urn:microsoft.com/office/officeart/2008/layout/HalfCircleOrganizationChart"/>
    <dgm:cxn modelId="{A5FC0E2B-41C0-475C-AA8D-B552ECB5554F}" type="presParOf" srcId="{B3EA7D34-44F5-4700-9484-12758EE0381C}" destId="{1A1A6F48-C88F-473E-8C29-0F166AF91218}" srcOrd="4" destOrd="0" presId="urn:microsoft.com/office/officeart/2008/layout/HalfCircleOrganizationChart"/>
    <dgm:cxn modelId="{6FBEF829-F967-414D-92F9-E9AD08966FFB}" type="presParOf" srcId="{B3EA7D34-44F5-4700-9484-12758EE0381C}" destId="{73731510-D5EC-4DCA-B650-69EF1DE95D5F}" srcOrd="5" destOrd="0" presId="urn:microsoft.com/office/officeart/2008/layout/HalfCircleOrganizationChart"/>
    <dgm:cxn modelId="{AC1C038D-F1AA-47E0-A3D3-BB5162D281A9}" type="presParOf" srcId="{73731510-D5EC-4DCA-B650-69EF1DE95D5F}" destId="{94BE005D-1EBF-4B63-9AEB-B34BC66CD5A5}" srcOrd="0" destOrd="0" presId="urn:microsoft.com/office/officeart/2008/layout/HalfCircleOrganizationChart"/>
    <dgm:cxn modelId="{BFDB2F64-3F07-4212-8C39-580247E4C4FD}" type="presParOf" srcId="{94BE005D-1EBF-4B63-9AEB-B34BC66CD5A5}" destId="{4EBB77A8-9FEC-4A05-8A04-7EE7940DBE50}" srcOrd="0" destOrd="0" presId="urn:microsoft.com/office/officeart/2008/layout/HalfCircleOrganizationChart"/>
    <dgm:cxn modelId="{F7428126-6788-4F9C-94A7-2015AFBA319B}" type="presParOf" srcId="{94BE005D-1EBF-4B63-9AEB-B34BC66CD5A5}" destId="{694684C3-455E-4902-AC77-F46BD8012FCE}" srcOrd="1" destOrd="0" presId="urn:microsoft.com/office/officeart/2008/layout/HalfCircleOrganizationChart"/>
    <dgm:cxn modelId="{F6EC32A1-EBA2-4C11-94BC-71A39051E9A6}" type="presParOf" srcId="{94BE005D-1EBF-4B63-9AEB-B34BC66CD5A5}" destId="{8EAC321E-12C7-4495-9141-BE7C790D37DC}" srcOrd="2" destOrd="0" presId="urn:microsoft.com/office/officeart/2008/layout/HalfCircleOrganizationChart"/>
    <dgm:cxn modelId="{06BAA149-5AFC-4E78-92C2-F4CB6FFD9ACD}" type="presParOf" srcId="{94BE005D-1EBF-4B63-9AEB-B34BC66CD5A5}" destId="{EB27B15E-78E7-4C52-85C0-2E8ACB332D86}" srcOrd="3" destOrd="0" presId="urn:microsoft.com/office/officeart/2008/layout/HalfCircleOrganizationChart"/>
    <dgm:cxn modelId="{CE44A6BC-30C9-42D3-813E-0D2610CD1EA5}" type="presParOf" srcId="{73731510-D5EC-4DCA-B650-69EF1DE95D5F}" destId="{48525B0F-DEC7-4671-9563-9CB993470D25}" srcOrd="1" destOrd="0" presId="urn:microsoft.com/office/officeart/2008/layout/HalfCircleOrganizationChart"/>
    <dgm:cxn modelId="{75265A57-5E40-4B3F-9873-9AF936FEAECC}" type="presParOf" srcId="{73731510-D5EC-4DCA-B650-69EF1DE95D5F}" destId="{FA08BF4F-8F2A-435F-94F6-E632A37E8B4D}" srcOrd="2" destOrd="0" presId="urn:microsoft.com/office/officeart/2008/layout/HalfCircleOrganizationChart"/>
    <dgm:cxn modelId="{2C74903C-563C-4C7E-916B-DCF20D3F3F2F}" type="presParOf" srcId="{B3EA7D34-44F5-4700-9484-12758EE0381C}" destId="{E31C6286-E323-4547-99E6-DB3D242FD2D5}" srcOrd="6" destOrd="0" presId="urn:microsoft.com/office/officeart/2008/layout/HalfCircleOrganizationChart"/>
    <dgm:cxn modelId="{534D6F12-0440-4B00-8E59-DB433145EAD5}" type="presParOf" srcId="{B3EA7D34-44F5-4700-9484-12758EE0381C}" destId="{6255912D-8DAF-4553-AE53-CC4FFF5B0D40}" srcOrd="7" destOrd="0" presId="urn:microsoft.com/office/officeart/2008/layout/HalfCircleOrganizationChart"/>
    <dgm:cxn modelId="{FAF17AEC-B3C3-49D7-8967-B3207246CF39}" type="presParOf" srcId="{6255912D-8DAF-4553-AE53-CC4FFF5B0D40}" destId="{81532C73-B1AC-4536-B8AF-CFE5ABCBC5FF}" srcOrd="0" destOrd="0" presId="urn:microsoft.com/office/officeart/2008/layout/HalfCircleOrganizationChart"/>
    <dgm:cxn modelId="{549F161E-8840-4AFB-B460-B3132728BDAA}" type="presParOf" srcId="{81532C73-B1AC-4536-B8AF-CFE5ABCBC5FF}" destId="{1AB71279-771D-4561-AC10-CF186EE6AF6B}" srcOrd="0" destOrd="0" presId="urn:microsoft.com/office/officeart/2008/layout/HalfCircleOrganizationChart"/>
    <dgm:cxn modelId="{D9BE4252-9511-4490-88BC-515F1DCDFBE2}" type="presParOf" srcId="{81532C73-B1AC-4536-B8AF-CFE5ABCBC5FF}" destId="{67C69201-940D-4524-9458-D49F451E92E9}" srcOrd="1" destOrd="0" presId="urn:microsoft.com/office/officeart/2008/layout/HalfCircleOrganizationChart"/>
    <dgm:cxn modelId="{6CF838C1-4C7F-4E51-B74B-66DC08CCD827}" type="presParOf" srcId="{81532C73-B1AC-4536-B8AF-CFE5ABCBC5FF}" destId="{86FC2CB9-1289-4592-A4A9-F3C301021E2B}" srcOrd="2" destOrd="0" presId="urn:microsoft.com/office/officeart/2008/layout/HalfCircleOrganizationChart"/>
    <dgm:cxn modelId="{ECD91A7D-C1DE-4B91-A590-BF292EB616DF}" type="presParOf" srcId="{81532C73-B1AC-4536-B8AF-CFE5ABCBC5FF}" destId="{08D98E7E-F87E-4873-ABD9-C48622DA7AAB}" srcOrd="3" destOrd="0" presId="urn:microsoft.com/office/officeart/2008/layout/HalfCircleOrganizationChart"/>
    <dgm:cxn modelId="{204771DC-E416-4A7F-A1A6-47696C1B0755}" type="presParOf" srcId="{6255912D-8DAF-4553-AE53-CC4FFF5B0D40}" destId="{EC780A5F-F14D-407D-B413-2655B8290FC4}" srcOrd="1" destOrd="0" presId="urn:microsoft.com/office/officeart/2008/layout/HalfCircleOrganizationChart"/>
    <dgm:cxn modelId="{AC3ED37E-22A1-418D-9E54-3B0CBA5BA073}" type="presParOf" srcId="{6255912D-8DAF-4553-AE53-CC4FFF5B0D40}" destId="{061F4F72-208C-4E0A-BD0C-963A746D91DE}" srcOrd="2" destOrd="0" presId="urn:microsoft.com/office/officeart/2008/layout/HalfCircleOrganizationChart"/>
    <dgm:cxn modelId="{0E3E26C4-3EA0-4568-8C82-F0A464A8F1C8}" type="presParOf" srcId="{3EA89E46-13B3-4970-A003-340A9ED553FE}" destId="{2D903807-CB79-4C65-85B5-CE8797533746}" srcOrd="2" destOrd="0" presId="urn:microsoft.com/office/officeart/2008/layout/HalfCircleOrganizationChart"/>
    <dgm:cxn modelId="{173DFBA2-1053-41BF-91F5-DE3F32355690}" type="presParOf" srcId="{29C30A2A-7DFB-49C0-814E-F15F00A75A20}" destId="{3CAF3B1E-4A4F-434F-9033-1130C401390E}" srcOrd="2" destOrd="0" presId="urn:microsoft.com/office/officeart/2008/layout/HalfCircleOrganizationChar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1C6286-E323-4547-99E6-DB3D242FD2D5}">
      <dsp:nvSpPr>
        <dsp:cNvPr id="0" name=""/>
        <dsp:cNvSpPr/>
      </dsp:nvSpPr>
      <dsp:spPr>
        <a:xfrm>
          <a:off x="4314664" y="2195942"/>
          <a:ext cx="3188082" cy="3688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434"/>
              </a:lnTo>
              <a:lnTo>
                <a:pt x="3188082" y="184434"/>
              </a:lnTo>
              <a:lnTo>
                <a:pt x="3188082" y="368869"/>
              </a:lnTo>
            </a:path>
          </a:pathLst>
        </a:custGeom>
        <a:noFill/>
        <a:ln w="19050" cap="flat" cmpd="sng" algn="ctr">
          <a:solidFill>
            <a:srgbClr val="114A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1A6F48-C88F-473E-8C29-0F166AF91218}">
      <dsp:nvSpPr>
        <dsp:cNvPr id="0" name=""/>
        <dsp:cNvSpPr/>
      </dsp:nvSpPr>
      <dsp:spPr>
        <a:xfrm>
          <a:off x="4314664" y="2195942"/>
          <a:ext cx="1062694" cy="3688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434"/>
              </a:lnTo>
              <a:lnTo>
                <a:pt x="1062694" y="184434"/>
              </a:lnTo>
              <a:lnTo>
                <a:pt x="1062694" y="368869"/>
              </a:lnTo>
            </a:path>
          </a:pathLst>
        </a:custGeom>
        <a:noFill/>
        <a:ln w="19050" cap="flat" cmpd="sng" algn="ctr">
          <a:solidFill>
            <a:srgbClr val="114A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6E501E-35CA-4E48-8C45-0C66A5EC2F23}">
      <dsp:nvSpPr>
        <dsp:cNvPr id="0" name=""/>
        <dsp:cNvSpPr/>
      </dsp:nvSpPr>
      <dsp:spPr>
        <a:xfrm>
          <a:off x="3251969" y="2195942"/>
          <a:ext cx="1062694" cy="368869"/>
        </a:xfrm>
        <a:custGeom>
          <a:avLst/>
          <a:gdLst/>
          <a:ahLst/>
          <a:cxnLst/>
          <a:rect l="0" t="0" r="0" b="0"/>
          <a:pathLst>
            <a:path>
              <a:moveTo>
                <a:pt x="1062694" y="0"/>
              </a:moveTo>
              <a:lnTo>
                <a:pt x="1062694" y="184434"/>
              </a:lnTo>
              <a:lnTo>
                <a:pt x="0" y="184434"/>
              </a:lnTo>
              <a:lnTo>
                <a:pt x="0" y="36886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2BCA14-AA25-4B21-AE9D-E3808566759F}">
      <dsp:nvSpPr>
        <dsp:cNvPr id="0" name=""/>
        <dsp:cNvSpPr/>
      </dsp:nvSpPr>
      <dsp:spPr>
        <a:xfrm>
          <a:off x="1126581" y="2195942"/>
          <a:ext cx="3188082" cy="368869"/>
        </a:xfrm>
        <a:custGeom>
          <a:avLst/>
          <a:gdLst/>
          <a:ahLst/>
          <a:cxnLst/>
          <a:rect l="0" t="0" r="0" b="0"/>
          <a:pathLst>
            <a:path>
              <a:moveTo>
                <a:pt x="3188082" y="0"/>
              </a:moveTo>
              <a:lnTo>
                <a:pt x="3188082" y="184434"/>
              </a:lnTo>
              <a:lnTo>
                <a:pt x="0" y="184434"/>
              </a:lnTo>
              <a:lnTo>
                <a:pt x="0" y="368869"/>
              </a:lnTo>
            </a:path>
          </a:pathLst>
        </a:custGeom>
        <a:noFill/>
        <a:ln w="19050" cap="flat" cmpd="sng" algn="ctr">
          <a:solidFill>
            <a:srgbClr val="114A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F6400C-6383-4A83-B6D6-77A49F8A14A8}">
      <dsp:nvSpPr>
        <dsp:cNvPr id="0" name=""/>
        <dsp:cNvSpPr/>
      </dsp:nvSpPr>
      <dsp:spPr>
        <a:xfrm>
          <a:off x="4268943" y="948813"/>
          <a:ext cx="91440" cy="3688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8869"/>
              </a:lnTo>
            </a:path>
          </a:pathLst>
        </a:custGeom>
        <a:noFill/>
        <a:ln w="19050" cap="flat" cmpd="sng" algn="ctr">
          <a:solidFill>
            <a:srgbClr val="114A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155562-2F18-40BA-A576-BBA096E50DA1}">
      <dsp:nvSpPr>
        <dsp:cNvPr id="0" name=""/>
        <dsp:cNvSpPr/>
      </dsp:nvSpPr>
      <dsp:spPr>
        <a:xfrm>
          <a:off x="3298394" y="530"/>
          <a:ext cx="2032538" cy="948283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rgbClr val="114A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78A0BB-7208-4959-8C18-6C38FBB121A7}">
      <dsp:nvSpPr>
        <dsp:cNvPr id="0" name=""/>
        <dsp:cNvSpPr/>
      </dsp:nvSpPr>
      <dsp:spPr>
        <a:xfrm>
          <a:off x="3298394" y="530"/>
          <a:ext cx="2032538" cy="948283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rgbClr val="114A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9FF7F4-F2C7-4A8C-8B73-4731CE310FF7}">
      <dsp:nvSpPr>
        <dsp:cNvPr id="0" name=""/>
        <dsp:cNvSpPr/>
      </dsp:nvSpPr>
      <dsp:spPr>
        <a:xfrm>
          <a:off x="2282125" y="171221"/>
          <a:ext cx="4065077" cy="606901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400" b="1" kern="1200" dirty="0"/>
            <a:t>SWARMA</a:t>
          </a:r>
          <a:endParaRPr lang="sv-SE" sz="1500" b="1" kern="1200" dirty="0"/>
        </a:p>
      </dsp:txBody>
      <dsp:txXfrm>
        <a:off x="2282125" y="171221"/>
        <a:ext cx="4065077" cy="606901"/>
      </dsp:txXfrm>
    </dsp:sp>
    <dsp:sp modelId="{82320449-AF44-4E0E-9486-E3E1755C35D3}">
      <dsp:nvSpPr>
        <dsp:cNvPr id="0" name=""/>
        <dsp:cNvSpPr/>
      </dsp:nvSpPr>
      <dsp:spPr>
        <a:xfrm>
          <a:off x="3420780" y="1317682"/>
          <a:ext cx="1787767" cy="878259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rgbClr val="114A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B4B1F0-2596-4413-AA9C-83F19214E4FA}">
      <dsp:nvSpPr>
        <dsp:cNvPr id="0" name=""/>
        <dsp:cNvSpPr/>
      </dsp:nvSpPr>
      <dsp:spPr>
        <a:xfrm>
          <a:off x="3420780" y="1317682"/>
          <a:ext cx="1787767" cy="878259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rgbClr val="114A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BF1312-4E51-4586-891B-CAAE21E82B15}">
      <dsp:nvSpPr>
        <dsp:cNvPr id="0" name=""/>
        <dsp:cNvSpPr/>
      </dsp:nvSpPr>
      <dsp:spPr>
        <a:xfrm>
          <a:off x="2526896" y="1475769"/>
          <a:ext cx="3575535" cy="562086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kern="1200" dirty="0"/>
            <a:t>32 </a:t>
          </a:r>
          <a:r>
            <a:rPr lang="sv-SE" sz="1900" kern="1200" dirty="0" err="1"/>
            <a:t>member</a:t>
          </a:r>
          <a:r>
            <a:rPr lang="sv-SE" sz="1900" kern="1200" dirty="0"/>
            <a:t> organisations </a:t>
          </a:r>
        </a:p>
      </dsp:txBody>
      <dsp:txXfrm>
        <a:off x="2526896" y="1475769"/>
        <a:ext cx="3575535" cy="562086"/>
      </dsp:txXfrm>
    </dsp:sp>
    <dsp:sp modelId="{8977EC60-2451-47C4-8923-DBE48725DD80}">
      <dsp:nvSpPr>
        <dsp:cNvPr id="0" name=""/>
        <dsp:cNvSpPr/>
      </dsp:nvSpPr>
      <dsp:spPr>
        <a:xfrm>
          <a:off x="687452" y="2564811"/>
          <a:ext cx="878259" cy="878259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rgbClr val="114A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219CD6-9814-4B19-B477-07FD0075C670}">
      <dsp:nvSpPr>
        <dsp:cNvPr id="0" name=""/>
        <dsp:cNvSpPr/>
      </dsp:nvSpPr>
      <dsp:spPr>
        <a:xfrm>
          <a:off x="687452" y="2564811"/>
          <a:ext cx="878259" cy="878259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rgbClr val="114A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2CDC68-5A70-40FA-8507-4BA8C26E5717}">
      <dsp:nvSpPr>
        <dsp:cNvPr id="0" name=""/>
        <dsp:cNvSpPr/>
      </dsp:nvSpPr>
      <dsp:spPr>
        <a:xfrm>
          <a:off x="248322" y="2722897"/>
          <a:ext cx="1756519" cy="562086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b="1" kern="1200" dirty="0" err="1">
              <a:solidFill>
                <a:schemeClr val="tx1"/>
              </a:solidFill>
              <a:effectLst/>
            </a:rPr>
            <a:t>Participants</a:t>
          </a:r>
          <a:br>
            <a:rPr lang="sv-SE" sz="1900" b="0" kern="1200" dirty="0">
              <a:solidFill>
                <a:schemeClr val="tx1"/>
              </a:solidFill>
              <a:effectLst/>
            </a:rPr>
          </a:br>
          <a:r>
            <a:rPr lang="sv-SE" sz="1900" kern="1200" dirty="0"/>
            <a:t>~460  </a:t>
          </a:r>
        </a:p>
      </dsp:txBody>
      <dsp:txXfrm>
        <a:off x="248322" y="2722897"/>
        <a:ext cx="1756519" cy="562086"/>
      </dsp:txXfrm>
    </dsp:sp>
    <dsp:sp modelId="{DCBBA777-EE9A-4CCD-A145-E24233F1757C}">
      <dsp:nvSpPr>
        <dsp:cNvPr id="0" name=""/>
        <dsp:cNvSpPr/>
      </dsp:nvSpPr>
      <dsp:spPr>
        <a:xfrm>
          <a:off x="2812840" y="2564811"/>
          <a:ext cx="878259" cy="878259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rgbClr val="114A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12CC70-03FC-43B5-9437-E3643B2F677B}">
      <dsp:nvSpPr>
        <dsp:cNvPr id="0" name=""/>
        <dsp:cNvSpPr/>
      </dsp:nvSpPr>
      <dsp:spPr>
        <a:xfrm>
          <a:off x="2812840" y="2564811"/>
          <a:ext cx="878259" cy="878259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rgbClr val="114A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38F3E6-B63B-4C42-ACDE-C52AC08BDD1C}">
      <dsp:nvSpPr>
        <dsp:cNvPr id="0" name=""/>
        <dsp:cNvSpPr/>
      </dsp:nvSpPr>
      <dsp:spPr>
        <a:xfrm>
          <a:off x="2373710" y="2722897"/>
          <a:ext cx="1756519" cy="562086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kern="1200" dirty="0" err="1"/>
            <a:t>Steering</a:t>
          </a:r>
          <a:r>
            <a:rPr lang="sv-SE" sz="1900" kern="1200" dirty="0"/>
            <a:t> </a:t>
          </a:r>
          <a:r>
            <a:rPr lang="sv-SE" sz="1900" kern="1200" dirty="0" err="1"/>
            <a:t>group</a:t>
          </a:r>
          <a:br>
            <a:rPr lang="sv-SE" sz="1900" kern="1200" dirty="0"/>
          </a:br>
          <a:r>
            <a:rPr lang="sv-SE" sz="1900" kern="1200" dirty="0"/>
            <a:t>~10</a:t>
          </a:r>
        </a:p>
      </dsp:txBody>
      <dsp:txXfrm>
        <a:off x="2373710" y="2722897"/>
        <a:ext cx="1756519" cy="562086"/>
      </dsp:txXfrm>
    </dsp:sp>
    <dsp:sp modelId="{694684C3-455E-4902-AC77-F46BD8012FCE}">
      <dsp:nvSpPr>
        <dsp:cNvPr id="0" name=""/>
        <dsp:cNvSpPr/>
      </dsp:nvSpPr>
      <dsp:spPr>
        <a:xfrm>
          <a:off x="4938228" y="2564811"/>
          <a:ext cx="878259" cy="878259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rgbClr val="114A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AC321E-12C7-4495-9141-BE7C790D37DC}">
      <dsp:nvSpPr>
        <dsp:cNvPr id="0" name=""/>
        <dsp:cNvSpPr/>
      </dsp:nvSpPr>
      <dsp:spPr>
        <a:xfrm>
          <a:off x="4938228" y="2564811"/>
          <a:ext cx="878259" cy="878259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rgbClr val="114A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BB77A8-9FEC-4A05-8A04-7EE7940DBE50}">
      <dsp:nvSpPr>
        <dsp:cNvPr id="0" name=""/>
        <dsp:cNvSpPr/>
      </dsp:nvSpPr>
      <dsp:spPr>
        <a:xfrm>
          <a:off x="4499098" y="2722897"/>
          <a:ext cx="1756519" cy="562086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kern="1200" dirty="0" err="1"/>
            <a:t>Election</a:t>
          </a:r>
          <a:r>
            <a:rPr lang="sv-SE" sz="1900" kern="1200" dirty="0"/>
            <a:t> </a:t>
          </a:r>
          <a:r>
            <a:rPr lang="sv-SE" sz="1900" kern="1200" dirty="0" err="1"/>
            <a:t>committee</a:t>
          </a:r>
          <a:endParaRPr lang="sv-SE" sz="1900" kern="1200" dirty="0"/>
        </a:p>
      </dsp:txBody>
      <dsp:txXfrm>
        <a:off x="4499098" y="2722897"/>
        <a:ext cx="1756519" cy="562086"/>
      </dsp:txXfrm>
    </dsp:sp>
    <dsp:sp modelId="{67C69201-940D-4524-9458-D49F451E92E9}">
      <dsp:nvSpPr>
        <dsp:cNvPr id="0" name=""/>
        <dsp:cNvSpPr/>
      </dsp:nvSpPr>
      <dsp:spPr>
        <a:xfrm>
          <a:off x="7063616" y="2564811"/>
          <a:ext cx="878259" cy="878259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rgbClr val="114A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FC2CB9-1289-4592-A4A9-F3C301021E2B}">
      <dsp:nvSpPr>
        <dsp:cNvPr id="0" name=""/>
        <dsp:cNvSpPr/>
      </dsp:nvSpPr>
      <dsp:spPr>
        <a:xfrm>
          <a:off x="7063616" y="2564811"/>
          <a:ext cx="878259" cy="878259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rgbClr val="114A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B71279-771D-4561-AC10-CF186EE6AF6B}">
      <dsp:nvSpPr>
        <dsp:cNvPr id="0" name=""/>
        <dsp:cNvSpPr/>
      </dsp:nvSpPr>
      <dsp:spPr>
        <a:xfrm>
          <a:off x="6624486" y="2722897"/>
          <a:ext cx="1756519" cy="562086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900" kern="1200" dirty="0"/>
            <a:t>Host </a:t>
          </a:r>
          <a:br>
            <a:rPr lang="sv-SE" sz="1900" kern="1200" dirty="0"/>
          </a:br>
          <a:r>
            <a:rPr lang="sv-SE" sz="1900" kern="1200" dirty="0" err="1"/>
            <a:t>univeristy</a:t>
          </a:r>
          <a:endParaRPr lang="sv-SE" sz="1900" kern="1200" dirty="0"/>
        </a:p>
      </dsp:txBody>
      <dsp:txXfrm>
        <a:off x="6624486" y="2722897"/>
        <a:ext cx="1756519" cy="5620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17CCF5-8D1A-4E11-8F1C-3DF17B1B94C5}" type="datetimeFigureOut">
              <a:rPr lang="sv-SE" smtClean="0"/>
              <a:t>2025-03-25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A08D2-4FDB-42CB-96A1-FB8329C662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5781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warma.se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linkedin.com/groups/12776484/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0A08D2-4FDB-42CB-96A1-FB8329C66210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1769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848D35-8988-5C4C-D035-402F111D3C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18FBC123-C651-A712-F983-E4C3EF6BB8C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6AF7DB2C-9E26-9F86-A303-AD90A49DAE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602F808-F8E9-3351-7665-A0C6D2E51E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0A08D2-4FDB-42CB-96A1-FB8329C66210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517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1" dirty="0"/>
              <a:t>1993 </a:t>
            </a:r>
            <a:r>
              <a:rPr lang="en-US" sz="1200" dirty="0"/>
              <a:t>The EU/R&amp;D Council is formed and an NCP organization is established. The EU/R&amp;D Council also takes responsibility for the program committees.</a:t>
            </a:r>
            <a:endParaRPr lang="sv-SE" sz="1200" dirty="0"/>
          </a:p>
          <a:p>
            <a:r>
              <a:rPr lang="sv-SE" sz="1200" b="1" dirty="0"/>
              <a:t>1994</a:t>
            </a:r>
            <a:r>
              <a:rPr lang="sv-SE" sz="1200" dirty="0"/>
              <a:t> </a:t>
            </a:r>
            <a:r>
              <a:rPr lang="en-US" sz="1200" dirty="0"/>
              <a:t>EU advisors/administrators at eight Swedish universities meet with the aim of exchanging experiences, contacts, and knowledge. This marks the beginning of the so-called </a:t>
            </a:r>
            <a:r>
              <a:rPr lang="en-US" sz="1200" b="1" dirty="0"/>
              <a:t>EUFOU-</a:t>
            </a:r>
            <a:r>
              <a:rPr lang="en-US" sz="1200" b="1" dirty="0" err="1"/>
              <a:t>nätverket</a:t>
            </a:r>
            <a:r>
              <a:rPr lang="en-US" sz="1200" dirty="0"/>
              <a:t>. Thereafter, regular meetings are held 1-2 times a year, sometimes in Brussels.</a:t>
            </a:r>
            <a:endParaRPr lang="sv-SE" sz="1200" dirty="0"/>
          </a:p>
          <a:p>
            <a:r>
              <a:rPr lang="sv-SE" sz="1200" b="1" dirty="0"/>
              <a:t>1995</a:t>
            </a:r>
            <a:r>
              <a:rPr lang="sv-SE" sz="1200" dirty="0"/>
              <a:t> </a:t>
            </a:r>
            <a:r>
              <a:rPr lang="sv-SE" sz="1200" b="1" dirty="0"/>
              <a:t>EARMA</a:t>
            </a:r>
            <a:r>
              <a:rPr lang="sv-SE" sz="1200" dirty="0"/>
              <a:t> (</a:t>
            </a:r>
            <a:r>
              <a:rPr lang="en-US" sz="1200" dirty="0"/>
              <a:t>The European Association of Research Managers and Administrators) is formed, with the same purpose as our network but at a European level.</a:t>
            </a:r>
          </a:p>
          <a:p>
            <a:r>
              <a:rPr lang="sv-SE" sz="1200" b="1" dirty="0"/>
              <a:t>2010</a:t>
            </a:r>
            <a:r>
              <a:rPr lang="sv-SE" sz="1200" dirty="0"/>
              <a:t> </a:t>
            </a:r>
            <a:r>
              <a:rPr lang="en-US" sz="1200" dirty="0"/>
              <a:t>A parallel network for </a:t>
            </a:r>
            <a:r>
              <a:rPr lang="en-US" sz="1200" b="1" dirty="0"/>
              <a:t>Swedish funding </a:t>
            </a:r>
            <a:r>
              <a:rPr lang="en-US" sz="1200" dirty="0"/>
              <a:t>is created. Many are involved in both network.</a:t>
            </a:r>
            <a:endParaRPr lang="sv-SE" sz="1200" b="1" dirty="0"/>
          </a:p>
          <a:p>
            <a:r>
              <a:rPr lang="sv-SE" sz="1200" b="1" dirty="0"/>
              <a:t>2014 </a:t>
            </a:r>
            <a:r>
              <a:rPr lang="en-US" sz="1200" dirty="0"/>
              <a:t>At the start of Horizon 2020, approximately 150 people are part of the EUFOU network and 75 people are part of the network for Swedish funding.</a:t>
            </a:r>
            <a:endParaRPr lang="sv-SE" sz="1200" dirty="0"/>
          </a:p>
          <a:p>
            <a:r>
              <a:rPr lang="sv-SE" sz="1200" b="1" dirty="0"/>
              <a:t>2018</a:t>
            </a:r>
            <a:r>
              <a:rPr lang="sv-SE" sz="1200" dirty="0"/>
              <a:t> </a:t>
            </a:r>
            <a:r>
              <a:rPr lang="en-US" sz="1200" dirty="0"/>
              <a:t>A decision is made to </a:t>
            </a:r>
            <a:r>
              <a:rPr lang="en-US" sz="1200" b="1" dirty="0"/>
              <a:t>merge the two networks</a:t>
            </a:r>
            <a:endParaRPr lang="sv-SE" sz="1200" b="1" dirty="0"/>
          </a:p>
          <a:p>
            <a:r>
              <a:rPr lang="sv-SE" sz="1200" b="1" dirty="0"/>
              <a:t>2019</a:t>
            </a:r>
            <a:r>
              <a:rPr lang="sv-SE" sz="1200" dirty="0"/>
              <a:t> </a:t>
            </a:r>
            <a:r>
              <a:rPr lang="sv-SE" sz="1200" b="1" dirty="0"/>
              <a:t>SWARMA is </a:t>
            </a:r>
            <a:r>
              <a:rPr lang="sv-SE" sz="1200" b="1" dirty="0" err="1"/>
              <a:t>formed</a:t>
            </a:r>
            <a:r>
              <a:rPr lang="sv-SE" sz="1200" b="1" dirty="0"/>
              <a:t>!</a:t>
            </a:r>
          </a:p>
          <a:p>
            <a:r>
              <a:rPr lang="sv-SE" sz="1200" b="1" dirty="0"/>
              <a:t>2025 </a:t>
            </a:r>
            <a:r>
              <a:rPr lang="sv-SE" sz="1200" dirty="0"/>
              <a:t>SWARMA </a:t>
            </a:r>
            <a:r>
              <a:rPr lang="sv-SE" sz="1200" dirty="0" err="1"/>
              <a:t>consists</a:t>
            </a:r>
            <a:r>
              <a:rPr lang="sv-SE" sz="1200" dirty="0"/>
              <a:t> of more </a:t>
            </a:r>
            <a:r>
              <a:rPr lang="sv-SE" sz="1200" dirty="0" err="1"/>
              <a:t>than</a:t>
            </a:r>
            <a:r>
              <a:rPr lang="sv-SE" sz="1200" dirty="0"/>
              <a:t> 460 </a:t>
            </a:r>
            <a:r>
              <a:rPr lang="sv-SE" sz="1200" dirty="0" err="1"/>
              <a:t>participants</a:t>
            </a:r>
            <a:r>
              <a:rPr lang="sv-SE" sz="1200" dirty="0"/>
              <a:t> from 34 </a:t>
            </a:r>
            <a:r>
              <a:rPr lang="sv-SE" sz="1200" dirty="0" err="1"/>
              <a:t>member</a:t>
            </a:r>
            <a:r>
              <a:rPr lang="sv-SE" sz="1200" dirty="0"/>
              <a:t> organisations</a:t>
            </a:r>
          </a:p>
          <a:p>
            <a:endParaRPr lang="sv-SE" sz="1200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0A08D2-4FDB-42CB-96A1-FB8329C66210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9259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7FA743-9686-E253-7E4E-1BC1E1D8FF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20301328-51DB-8056-1E58-4B4117BAB2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C16D2E52-3934-9D83-00A3-F4514651AF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SUHF = 38 members.</a:t>
            </a:r>
            <a:br>
              <a:rPr lang="en-US" sz="1200" dirty="0"/>
            </a:br>
            <a:br>
              <a:rPr lang="en-US" sz="1200" dirty="0"/>
            </a:br>
            <a:r>
              <a:rPr lang="en-US" sz="1200" dirty="0"/>
              <a:t>Members: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/>
              <a:t>Swedish higher education institutions (SUHF) and their Grants Office or equivalent function.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/>
              <a:t>No funders, research institutes or companies, etc. (SUHF only)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200" dirty="0"/>
              <a:t>34 members organisations (March 2025)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/>
              <a:t>Both large and</a:t>
            </a:r>
            <a:r>
              <a:rPr lang="sv-SE" sz="1200" dirty="0"/>
              <a:t>)</a:t>
            </a:r>
            <a:r>
              <a:rPr lang="en-US" sz="1200" dirty="0"/>
              <a:t> small higher education institutions, with varying organisational structures and degrees of </a:t>
            </a:r>
            <a:r>
              <a:rPr lang="en-US" sz="1200" dirty="0" err="1"/>
              <a:t>specialisation</a:t>
            </a:r>
            <a:endParaRPr lang="en-US" sz="1200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200" dirty="0"/>
              <a:t>No members </a:t>
            </a:r>
            <a:r>
              <a:rPr lang="sv-SE" sz="1200" dirty="0" err="1"/>
              <a:t>fee</a:t>
            </a:r>
            <a:r>
              <a:rPr lang="sv-SE" sz="1200" dirty="0"/>
              <a:t> (only cost = </a:t>
            </a:r>
            <a:r>
              <a:rPr lang="sv-SE" sz="1200" dirty="0" err="1"/>
              <a:t>website</a:t>
            </a:r>
            <a:r>
              <a:rPr lang="sv-SE" sz="1200" dirty="0"/>
              <a:t>)</a:t>
            </a:r>
            <a:endParaRPr lang="en-US" sz="1200" dirty="0"/>
          </a:p>
          <a:p>
            <a:br>
              <a:rPr lang="en-US" dirty="0"/>
            </a:br>
            <a:r>
              <a:rPr lang="en-US" dirty="0"/>
              <a:t>Participants: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~460 </a:t>
            </a:r>
            <a:r>
              <a:rPr lang="sv-SE" sz="1200" dirty="0" err="1"/>
              <a:t>participants</a:t>
            </a:r>
            <a:r>
              <a:rPr lang="sv-SE" sz="1200" dirty="0"/>
              <a:t> (March 2025)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Only employees at higher education institutions (not at funders, research institutes or companies)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Since the organisational structure of SWARMA’s participating organisations differs, it is up to each organisation to decide for themselves which employees can be included as participants in SWARMA.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Based on interest and voluntary work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Participants assist each other in interpreting and implementing regulations from national and international funders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2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/>
              <a:t>Steering group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Appointed by the annual meeting (after nomination by a nomination committee)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~10 members representing the diversity within SWARMA in term of areas of interest, professional roles and the type and geographical location of the organisations within SWARMA</a:t>
            </a:r>
            <a:r>
              <a:rPr lang="sv-SE" sz="1200" dirty="0"/>
              <a:t>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sv-SE" sz="1200" dirty="0"/>
              <a:t>Planning and coordination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200" dirty="0"/>
              <a:t>Budget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200" dirty="0"/>
              <a:t>Planning of the network's internal and external collaborations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sv-SE" sz="1200" dirty="0"/>
              <a:t>Communication </a:t>
            </a:r>
            <a:r>
              <a:rPr lang="sv-SE" sz="1200" dirty="0" err="1"/>
              <a:t>tools</a:t>
            </a:r>
            <a:endParaRPr lang="sv-SE" sz="12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200" dirty="0"/>
              <a:t>Handling incoming emails to the functional address, info@swarma.se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sv-SE" sz="1200" dirty="0"/>
              <a:t>Newsletter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200" dirty="0"/>
              <a:t>The network’s official website, </a:t>
            </a:r>
            <a:r>
              <a:rPr lang="en-US" sz="1200" dirty="0">
                <a:hlinkClick r:id="rId3"/>
              </a:rPr>
              <a:t>http://www.swarma.se</a:t>
            </a:r>
            <a:r>
              <a:rPr lang="en-US" sz="1200" dirty="0"/>
              <a:t> and </a:t>
            </a:r>
            <a:r>
              <a:rPr lang="en-US" sz="1200" dirty="0">
                <a:hlinkClick r:id="rId4"/>
              </a:rPr>
              <a:t>LinkedIn group</a:t>
            </a:r>
            <a:endParaRPr lang="sv-SE" sz="12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200" dirty="0"/>
              <a:t>Administering the election of representatives in the national reference groups for the European framework programs for research and innovation</a:t>
            </a:r>
            <a:endParaRPr lang="sv-SE" sz="1200" dirty="0"/>
          </a:p>
          <a:p>
            <a:pPr marL="0" indent="0">
              <a:buFont typeface="Arial" panose="020B0604020202020204" pitchFamily="34" charset="0"/>
              <a:buNone/>
            </a:pPr>
            <a:endParaRPr lang="sv-SE" sz="1200" dirty="0"/>
          </a:p>
          <a:p>
            <a:r>
              <a:rPr lang="en-US" dirty="0"/>
              <a:t>Host University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Basically, cover cost and maintenance of website and functional address.</a:t>
            </a:r>
            <a:br>
              <a:rPr lang="en-US" dirty="0"/>
            </a:b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3127562-3D63-1B02-7D7C-F0D46F38A8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0A08D2-4FDB-42CB-96A1-FB8329C66210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45644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91E338-C8F9-AF4A-B954-DF36E5548E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DE3B85C5-1587-6C63-6412-013646C753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24ED71C1-AB1C-8F17-B6BF-5C6F26E2E7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200" dirty="0"/>
          </a:p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A2F87A6-2B04-92B1-5546-AE0E1E646A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0A08D2-4FDB-42CB-96A1-FB8329C66210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8918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B16A6C-4825-DA21-E09B-E511BC3957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791292A-869B-69EF-33AB-0E9A39C7F5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54874A-6245-7EB6-B188-EFEC11161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C31-1611-4A12-BAD8-CDBC0CE72715}" type="datetime1">
              <a:rPr lang="sv-SE" smtClean="0"/>
              <a:t>2025-03-25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3CBE99F-6EEE-E71D-A94D-F114A8D4F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www.swarma.se | info@swarma.se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9A40CAE-EBE1-2472-12BC-0A41C1C17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1D2B-7D07-4CBC-AA7E-F8C200D43C1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9748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BFF107-3E84-1226-BEC4-0B18A4F2B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DEB446B-E39D-5E15-94DD-7912DE932E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8BF9FE1-95FD-97A8-8835-976E3D4FF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220F5-55F0-479E-B079-B1A953A5CED7}" type="datetime1">
              <a:rPr lang="sv-SE" smtClean="0"/>
              <a:t>2025-03-25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0B4F130-8EEC-321A-29B0-B0807DEDC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www.swarma.se | info@swarma.se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346A44E-BC64-A53D-6FCD-E48C5B83A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1D2B-7D07-4CBC-AA7E-F8C200D43C1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0891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49FF5092-CB7D-E447-18CD-F1C969D3A4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9BD9C2F-444B-08FD-4E6B-F554E2A1BC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B13EA4-7865-EE14-C790-57856BA03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586E-48CD-4042-950E-E1D06ACCF1DF}" type="datetime1">
              <a:rPr lang="sv-SE" smtClean="0"/>
              <a:t>2025-03-25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94F0A0F-871F-782E-5BFA-DC6B0519E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www.swarma.se | info@swarma.se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99A4D8-6419-E8EF-4BD4-E0AB1A68F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1D2B-7D07-4CBC-AA7E-F8C200D43C1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747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C6DE0E-F4D2-1428-8076-156CE4DB0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1CCEC69-0D60-67EB-631A-5570DC4AD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1FAFDE4-BCA2-5FEB-F220-052F2E0D9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63232-C3AA-4446-8B79-2D4B85C4B83A}" type="datetime1">
              <a:rPr lang="sv-SE" smtClean="0"/>
              <a:t>2025-03-25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9E00283-DCD1-762C-147C-C5691A12C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www.swarma.se | info@swarma.se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8BE303F-911D-48E8-8B17-71C622587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1D2B-7D07-4CBC-AA7E-F8C200D43C1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4424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EDE189-5DAD-27D8-7647-BD074D090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B59C6E3-591A-DC95-38B4-FB82FA64F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4C60D24-4697-3D5A-420C-32478C2E7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4E5E-D860-4D3E-A62C-7DC1ABFF6FD0}" type="datetime1">
              <a:rPr lang="sv-SE" smtClean="0"/>
              <a:t>2025-03-25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B276CDE-E831-28AE-A073-C53796900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www.swarma.se | info@swarma.se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175A270-F13E-C1E9-906C-A01987C2B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1D2B-7D07-4CBC-AA7E-F8C200D43C1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2624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EBFC0E-5944-0F93-1786-E9CCACD85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FEC1FD0-F760-E975-B8AD-A0474F5E9B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364C436-44BE-D863-8E2D-DE6FD637B7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AAC26B7-9000-01F4-D618-50822DAC5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BBF44-3FD7-4CAA-8377-F0B5026ACB91}" type="datetime1">
              <a:rPr lang="sv-SE" smtClean="0"/>
              <a:t>2025-03-25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9161951-7793-8D64-C901-094E0404F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www.swarma.se | info@swarma.se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C31D282-3CB7-9E34-7714-4D9584155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1D2B-7D07-4CBC-AA7E-F8C200D43C1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4898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5875F4-4590-D9F6-5D75-B01E215A1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FD2AE3D-603D-1A9E-0570-F49C2CBB36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43C66AE-0956-4CA6-F83D-067CD43FE8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9FEC1CC-3633-3D0F-EB80-16BEDE6B94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75D37CF-ABDA-6C06-4582-16CC75FF2F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17934D8-BFE2-EDB1-AEDF-A2F0FB11A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F191F-3BD6-428F-9AF8-1E2CEBAFCB66}" type="datetime1">
              <a:rPr lang="sv-SE" smtClean="0"/>
              <a:t>2025-03-25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4BAEE4D-018B-095A-4E84-43C2F5AD0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www.swarma.se | info@swarma.se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ACE87E5-3679-2020-A5E0-A9DE93E0D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1D2B-7D07-4CBC-AA7E-F8C200D43C1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0695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4B31B0-681C-65D1-FE95-27B967AED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7CA621A-6C8A-3B32-3E06-3CB7D3B56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A6B5-D71D-47CC-AAF9-C12DC7643A92}" type="datetime1">
              <a:rPr lang="sv-SE" smtClean="0"/>
              <a:t>2025-03-25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B24643C-F773-E16B-B4EB-96AC1F3F0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www.swarma.se | info@swarma.se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FCC3A67-A1A1-73C9-5F56-8E2D88231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1D2B-7D07-4CBC-AA7E-F8C200D43C1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378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1463159-2770-6289-1342-8CAC0C60E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5118-727D-4313-B1F0-24F19021727B}" type="datetime1">
              <a:rPr lang="sv-SE" smtClean="0"/>
              <a:t>2025-03-25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B47C7BA-5D1E-6AE3-7799-3D90B308D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www.swarma.se | info@swarma.se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F82BBC5-0B3B-47A4-D307-B3DC82CF4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1D2B-7D07-4CBC-AA7E-F8C200D43C1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8493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76ADD2-A4A0-2B69-5572-EEC9C4346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E3116C2-99D7-6783-BD17-DCCD31572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61B2116-6235-9607-4F3B-39821F7F9A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2C04F54-FB9E-A3D6-28ED-A561C279A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1867-5C6A-478A-8165-5BF7F93B5353}" type="datetime1">
              <a:rPr lang="sv-SE" smtClean="0"/>
              <a:t>2025-03-25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A388698-8B87-F33B-A69C-1C20BD37A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www.swarma.se | info@swarma.se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859FD34-7263-B234-6959-40F8D70A9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1D2B-7D07-4CBC-AA7E-F8C200D43C1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2044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2D6088-D944-AC14-3968-219ABD496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72A56B-0D9F-2AA9-FE66-2D7A25E973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5D8B369-6E3F-182E-CC2A-61AE07CE34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59A9B16-D6ED-DCD8-4C6F-82FF1821E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0D13B-2020-4DC3-B931-E601CBF86D11}" type="datetime1">
              <a:rPr lang="sv-SE" smtClean="0"/>
              <a:t>2025-03-25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D40E09A-52E4-13C7-A68B-F67DA07EF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www.swarma.se | info@swarma.se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04F232C-ACB7-7432-835B-9F21FED6D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1D2B-7D07-4CBC-AA7E-F8C200D43C1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7263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7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AE7BC54-6FCB-6868-99E3-C13285E9C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ED65E0A-8A35-4ED6-A1B4-35F25C7E9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31C4CF1-602E-61B7-BB39-559BD6B367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ECAA62-2F05-4D69-9F4C-996ADF055016}" type="datetime1">
              <a:rPr lang="sv-SE" smtClean="0"/>
              <a:t>2025-03-25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E334949-CDA8-6738-0697-C72D785583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sv-SE"/>
              <a:t>www.swarma.se | info@swarma.se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4E39701-6FB8-A33B-C60B-18A9956B12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871D2B-7D07-4CBC-AA7E-F8C200D43C1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4112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0E91F5CA-B392-444C-88E3-BF5BAAEBD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1">
            <a:extLst>
              <a:ext uri="{FF2B5EF4-FFF2-40B4-BE49-F238E27FC236}">
                <a16:creationId xmlns:a16="http://schemas.microsoft.com/office/drawing/2014/main" id="{DFCA2118-59A2-4310-A4B2-F2CBA821E8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40492"/>
            <a:ext cx="12192000" cy="1924333"/>
          </a:xfrm>
          <a:custGeom>
            <a:avLst/>
            <a:gdLst>
              <a:gd name="connsiteX0" fmla="*/ 6189199 w 12192000"/>
              <a:gd name="connsiteY0" fmla="*/ 588 h 1924333"/>
              <a:gd name="connsiteX1" fmla="*/ 6207079 w 12192000"/>
              <a:gd name="connsiteY1" fmla="*/ 2850 h 1924333"/>
              <a:gd name="connsiteX2" fmla="*/ 6285610 w 12192000"/>
              <a:gd name="connsiteY2" fmla="*/ 18131 h 1924333"/>
              <a:gd name="connsiteX3" fmla="*/ 6378008 w 12192000"/>
              <a:gd name="connsiteY3" fmla="*/ 24625 h 1924333"/>
              <a:gd name="connsiteX4" fmla="*/ 6466340 w 12192000"/>
              <a:gd name="connsiteY4" fmla="*/ 21366 h 1924333"/>
              <a:gd name="connsiteX5" fmla="*/ 6553334 w 12192000"/>
              <a:gd name="connsiteY5" fmla="*/ 35307 h 1924333"/>
              <a:gd name="connsiteX6" fmla="*/ 6626068 w 12192000"/>
              <a:gd name="connsiteY6" fmla="*/ 58045 h 1924333"/>
              <a:gd name="connsiteX7" fmla="*/ 6692303 w 12192000"/>
              <a:gd name="connsiteY7" fmla="*/ 91487 h 1924333"/>
              <a:gd name="connsiteX8" fmla="*/ 6733670 w 12192000"/>
              <a:gd name="connsiteY8" fmla="*/ 118130 h 1924333"/>
              <a:gd name="connsiteX9" fmla="*/ 6798016 w 12192000"/>
              <a:gd name="connsiteY9" fmla="*/ 112271 h 1924333"/>
              <a:gd name="connsiteX10" fmla="*/ 6801081 w 12192000"/>
              <a:gd name="connsiteY10" fmla="*/ 114963 h 1924333"/>
              <a:gd name="connsiteX11" fmla="*/ 6819351 w 12192000"/>
              <a:gd name="connsiteY11" fmla="*/ 128825 h 1924333"/>
              <a:gd name="connsiteX12" fmla="*/ 6852732 w 12192000"/>
              <a:gd name="connsiteY12" fmla="*/ 123321 h 1924333"/>
              <a:gd name="connsiteX13" fmla="*/ 6865247 w 12192000"/>
              <a:gd name="connsiteY13" fmla="*/ 128836 h 1924333"/>
              <a:gd name="connsiteX14" fmla="*/ 6905517 w 12192000"/>
              <a:gd name="connsiteY14" fmla="*/ 129265 h 1924333"/>
              <a:gd name="connsiteX15" fmla="*/ 6950286 w 12192000"/>
              <a:gd name="connsiteY15" fmla="*/ 150104 h 1924333"/>
              <a:gd name="connsiteX16" fmla="*/ 7003442 w 12192000"/>
              <a:gd name="connsiteY16" fmla="*/ 136136 h 1924333"/>
              <a:gd name="connsiteX17" fmla="*/ 7160047 w 12192000"/>
              <a:gd name="connsiteY17" fmla="*/ 166721 h 1924333"/>
              <a:gd name="connsiteX18" fmla="*/ 7325604 w 12192000"/>
              <a:gd name="connsiteY18" fmla="*/ 215867 h 1924333"/>
              <a:gd name="connsiteX19" fmla="*/ 7540522 w 12192000"/>
              <a:gd name="connsiteY19" fmla="*/ 239374 h 1924333"/>
              <a:gd name="connsiteX20" fmla="*/ 7612071 w 12192000"/>
              <a:gd name="connsiteY20" fmla="*/ 229553 h 1924333"/>
              <a:gd name="connsiteX21" fmla="*/ 7651995 w 12192000"/>
              <a:gd name="connsiteY21" fmla="*/ 244567 h 1924333"/>
              <a:gd name="connsiteX22" fmla="*/ 7725761 w 12192000"/>
              <a:gd name="connsiteY22" fmla="*/ 258638 h 1924333"/>
              <a:gd name="connsiteX23" fmla="*/ 7823038 w 12192000"/>
              <a:gd name="connsiteY23" fmla="*/ 287078 h 1924333"/>
              <a:gd name="connsiteX24" fmla="*/ 7866405 w 12192000"/>
              <a:gd name="connsiteY24" fmla="*/ 287288 h 1924333"/>
              <a:gd name="connsiteX25" fmla="*/ 7875021 w 12192000"/>
              <a:gd name="connsiteY25" fmla="*/ 288224 h 1924333"/>
              <a:gd name="connsiteX26" fmla="*/ 7875146 w 12192000"/>
              <a:gd name="connsiteY26" fmla="*/ 288614 h 1924333"/>
              <a:gd name="connsiteX27" fmla="*/ 7907443 w 12192000"/>
              <a:gd name="connsiteY27" fmla="*/ 291752 h 1924333"/>
              <a:gd name="connsiteX28" fmla="*/ 7912892 w 12192000"/>
              <a:gd name="connsiteY28" fmla="*/ 294833 h 1924333"/>
              <a:gd name="connsiteX29" fmla="*/ 7946345 w 12192000"/>
              <a:gd name="connsiteY29" fmla="*/ 319359 h 1924333"/>
              <a:gd name="connsiteX30" fmla="*/ 8021238 w 12192000"/>
              <a:gd name="connsiteY30" fmla="*/ 315159 h 1924333"/>
              <a:gd name="connsiteX31" fmla="*/ 8094697 w 12192000"/>
              <a:gd name="connsiteY31" fmla="*/ 351819 h 1924333"/>
              <a:gd name="connsiteX32" fmla="*/ 8155208 w 12192000"/>
              <a:gd name="connsiteY32" fmla="*/ 371168 h 1924333"/>
              <a:gd name="connsiteX33" fmla="*/ 8248472 w 12192000"/>
              <a:gd name="connsiteY33" fmla="*/ 400489 h 1924333"/>
              <a:gd name="connsiteX34" fmla="*/ 8300068 w 12192000"/>
              <a:gd name="connsiteY34" fmla="*/ 405531 h 1924333"/>
              <a:gd name="connsiteX35" fmla="*/ 8356293 w 12192000"/>
              <a:gd name="connsiteY35" fmla="*/ 403328 h 1924333"/>
              <a:gd name="connsiteX36" fmla="*/ 8475838 w 12192000"/>
              <a:gd name="connsiteY36" fmla="*/ 435524 h 1924333"/>
              <a:gd name="connsiteX37" fmla="*/ 8575216 w 12192000"/>
              <a:gd name="connsiteY37" fmla="*/ 450198 h 1924333"/>
              <a:gd name="connsiteX38" fmla="*/ 8588650 w 12192000"/>
              <a:gd name="connsiteY38" fmla="*/ 447070 h 1924333"/>
              <a:gd name="connsiteX39" fmla="*/ 8612184 w 12192000"/>
              <a:gd name="connsiteY39" fmla="*/ 439577 h 1924333"/>
              <a:gd name="connsiteX40" fmla="*/ 8630713 w 12192000"/>
              <a:gd name="connsiteY40" fmla="*/ 433015 h 1924333"/>
              <a:gd name="connsiteX41" fmla="*/ 8704240 w 12192000"/>
              <a:gd name="connsiteY41" fmla="*/ 422865 h 1924333"/>
              <a:gd name="connsiteX42" fmla="*/ 8829513 w 12192000"/>
              <a:gd name="connsiteY42" fmla="*/ 429389 h 1924333"/>
              <a:gd name="connsiteX43" fmla="*/ 9083651 w 12192000"/>
              <a:gd name="connsiteY43" fmla="*/ 390744 h 1924333"/>
              <a:gd name="connsiteX44" fmla="*/ 9371402 w 12192000"/>
              <a:gd name="connsiteY44" fmla="*/ 371809 h 1924333"/>
              <a:gd name="connsiteX45" fmla="*/ 9429586 w 12192000"/>
              <a:gd name="connsiteY45" fmla="*/ 369213 h 1924333"/>
              <a:gd name="connsiteX46" fmla="*/ 9489757 w 12192000"/>
              <a:gd name="connsiteY46" fmla="*/ 377814 h 1924333"/>
              <a:gd name="connsiteX47" fmla="*/ 9516954 w 12192000"/>
              <a:gd name="connsiteY47" fmla="*/ 376991 h 1924333"/>
              <a:gd name="connsiteX48" fmla="*/ 9645588 w 12192000"/>
              <a:gd name="connsiteY48" fmla="*/ 363590 h 1924333"/>
              <a:gd name="connsiteX49" fmla="*/ 9722896 w 12192000"/>
              <a:gd name="connsiteY49" fmla="*/ 360983 h 1924333"/>
              <a:gd name="connsiteX50" fmla="*/ 9752803 w 12192000"/>
              <a:gd name="connsiteY50" fmla="*/ 368492 h 1924333"/>
              <a:gd name="connsiteX51" fmla="*/ 9890305 w 12192000"/>
              <a:gd name="connsiteY51" fmla="*/ 380736 h 1924333"/>
              <a:gd name="connsiteX52" fmla="*/ 9939767 w 12192000"/>
              <a:gd name="connsiteY52" fmla="*/ 377776 h 1924333"/>
              <a:gd name="connsiteX53" fmla="*/ 9944355 w 12192000"/>
              <a:gd name="connsiteY53" fmla="*/ 377352 h 1924333"/>
              <a:gd name="connsiteX54" fmla="*/ 9953719 w 12192000"/>
              <a:gd name="connsiteY54" fmla="*/ 375642 h 1924333"/>
              <a:gd name="connsiteX55" fmla="*/ 9955809 w 12192000"/>
              <a:gd name="connsiteY55" fmla="*/ 376294 h 1924333"/>
              <a:gd name="connsiteX56" fmla="*/ 10032710 w 12192000"/>
              <a:gd name="connsiteY56" fmla="*/ 394940 h 1924333"/>
              <a:gd name="connsiteX57" fmla="*/ 10049925 w 12192000"/>
              <a:gd name="connsiteY57" fmla="*/ 404971 h 1924333"/>
              <a:gd name="connsiteX58" fmla="*/ 10112671 w 12192000"/>
              <a:gd name="connsiteY58" fmla="*/ 414549 h 1924333"/>
              <a:gd name="connsiteX59" fmla="*/ 10170853 w 12192000"/>
              <a:gd name="connsiteY59" fmla="*/ 435168 h 1924333"/>
              <a:gd name="connsiteX60" fmla="*/ 10290184 w 12192000"/>
              <a:gd name="connsiteY60" fmla="*/ 448123 h 1924333"/>
              <a:gd name="connsiteX61" fmla="*/ 10320158 w 12192000"/>
              <a:gd name="connsiteY61" fmla="*/ 458352 h 1924333"/>
              <a:gd name="connsiteX62" fmla="*/ 10321815 w 12192000"/>
              <a:gd name="connsiteY62" fmla="*/ 463087 h 1924333"/>
              <a:gd name="connsiteX63" fmla="*/ 10373742 w 12192000"/>
              <a:gd name="connsiteY63" fmla="*/ 464538 h 1924333"/>
              <a:gd name="connsiteX64" fmla="*/ 10428532 w 12192000"/>
              <a:gd name="connsiteY64" fmla="*/ 492504 h 1924333"/>
              <a:gd name="connsiteX65" fmla="*/ 10466490 w 12192000"/>
              <a:gd name="connsiteY65" fmla="*/ 517759 h 1924333"/>
              <a:gd name="connsiteX66" fmla="*/ 10466675 w 12192000"/>
              <a:gd name="connsiteY66" fmla="*/ 522076 h 1924333"/>
              <a:gd name="connsiteX67" fmla="*/ 10470309 w 12192000"/>
              <a:gd name="connsiteY67" fmla="*/ 522792 h 1924333"/>
              <a:gd name="connsiteX68" fmla="*/ 10474138 w 12192000"/>
              <a:gd name="connsiteY68" fmla="*/ 519761 h 1924333"/>
              <a:gd name="connsiteX69" fmla="*/ 10501100 w 12192000"/>
              <a:gd name="connsiteY69" fmla="*/ 528263 h 1924333"/>
              <a:gd name="connsiteX70" fmla="*/ 10502395 w 12192000"/>
              <a:gd name="connsiteY70" fmla="*/ 536393 h 1924333"/>
              <a:gd name="connsiteX71" fmla="*/ 10689496 w 12192000"/>
              <a:gd name="connsiteY71" fmla="*/ 560233 h 1924333"/>
              <a:gd name="connsiteX72" fmla="*/ 10788736 w 12192000"/>
              <a:gd name="connsiteY72" fmla="*/ 613188 h 1924333"/>
              <a:gd name="connsiteX73" fmla="*/ 10819747 w 12192000"/>
              <a:gd name="connsiteY73" fmla="*/ 621351 h 1924333"/>
              <a:gd name="connsiteX74" fmla="*/ 10864632 w 12192000"/>
              <a:gd name="connsiteY74" fmla="*/ 644858 h 1924333"/>
              <a:gd name="connsiteX75" fmla="*/ 10929407 w 12192000"/>
              <a:gd name="connsiteY75" fmla="*/ 652945 h 1924333"/>
              <a:gd name="connsiteX76" fmla="*/ 10979412 w 12192000"/>
              <a:gd name="connsiteY76" fmla="*/ 654217 h 1924333"/>
              <a:gd name="connsiteX77" fmla="*/ 11006959 w 12192000"/>
              <a:gd name="connsiteY77" fmla="*/ 657017 h 1924333"/>
              <a:gd name="connsiteX78" fmla="*/ 11077038 w 12192000"/>
              <a:gd name="connsiteY78" fmla="*/ 668487 h 1924333"/>
              <a:gd name="connsiteX79" fmla="*/ 11157850 w 12192000"/>
              <a:gd name="connsiteY79" fmla="*/ 693164 h 1924333"/>
              <a:gd name="connsiteX80" fmla="*/ 11175276 w 12192000"/>
              <a:gd name="connsiteY80" fmla="*/ 697243 h 1924333"/>
              <a:gd name="connsiteX81" fmla="*/ 11191131 w 12192000"/>
              <a:gd name="connsiteY81" fmla="*/ 696085 h 1924333"/>
              <a:gd name="connsiteX82" fmla="*/ 11195573 w 12192000"/>
              <a:gd name="connsiteY82" fmla="*/ 691751 h 1924333"/>
              <a:gd name="connsiteX83" fmla="*/ 11205299 w 12192000"/>
              <a:gd name="connsiteY83" fmla="*/ 693247 h 1924333"/>
              <a:gd name="connsiteX84" fmla="*/ 11223770 w 12192000"/>
              <a:gd name="connsiteY84" fmla="*/ 690335 h 1924333"/>
              <a:gd name="connsiteX85" fmla="*/ 11292119 w 12192000"/>
              <a:gd name="connsiteY85" fmla="*/ 713311 h 1924333"/>
              <a:gd name="connsiteX86" fmla="*/ 11435379 w 12192000"/>
              <a:gd name="connsiteY86" fmla="*/ 758519 h 1924333"/>
              <a:gd name="connsiteX87" fmla="*/ 11604406 w 12192000"/>
              <a:gd name="connsiteY87" fmla="*/ 810476 h 1924333"/>
              <a:gd name="connsiteX88" fmla="*/ 11652155 w 12192000"/>
              <a:gd name="connsiteY88" fmla="*/ 825109 h 1924333"/>
              <a:gd name="connsiteX89" fmla="*/ 11654192 w 12192000"/>
              <a:gd name="connsiteY89" fmla="*/ 827301 h 1924333"/>
              <a:gd name="connsiteX90" fmla="*/ 11676599 w 12192000"/>
              <a:gd name="connsiteY90" fmla="*/ 846628 h 1924333"/>
              <a:gd name="connsiteX91" fmla="*/ 11775168 w 12192000"/>
              <a:gd name="connsiteY91" fmla="*/ 890664 h 1924333"/>
              <a:gd name="connsiteX92" fmla="*/ 11826341 w 12192000"/>
              <a:gd name="connsiteY92" fmla="*/ 877558 h 1924333"/>
              <a:gd name="connsiteX93" fmla="*/ 11879068 w 12192000"/>
              <a:gd name="connsiteY93" fmla="*/ 874038 h 1924333"/>
              <a:gd name="connsiteX94" fmla="*/ 11889563 w 12192000"/>
              <a:gd name="connsiteY94" fmla="*/ 878619 h 1924333"/>
              <a:gd name="connsiteX95" fmla="*/ 12016613 w 12192000"/>
              <a:gd name="connsiteY95" fmla="*/ 886111 h 1924333"/>
              <a:gd name="connsiteX96" fmla="*/ 12108292 w 12192000"/>
              <a:gd name="connsiteY96" fmla="*/ 868500 h 1924333"/>
              <a:gd name="connsiteX97" fmla="*/ 12182910 w 12192000"/>
              <a:gd name="connsiteY97" fmla="*/ 882003 h 1924333"/>
              <a:gd name="connsiteX98" fmla="*/ 12192000 w 12192000"/>
              <a:gd name="connsiteY98" fmla="*/ 884778 h 1924333"/>
              <a:gd name="connsiteX99" fmla="*/ 12192000 w 12192000"/>
              <a:gd name="connsiteY99" fmla="*/ 1610315 h 1924333"/>
              <a:gd name="connsiteX100" fmla="*/ 12191998 w 12192000"/>
              <a:gd name="connsiteY100" fmla="*/ 1610315 h 1924333"/>
              <a:gd name="connsiteX101" fmla="*/ 12191998 w 12192000"/>
              <a:gd name="connsiteY101" fmla="*/ 1924333 h 1924333"/>
              <a:gd name="connsiteX102" fmla="*/ 0 w 12192000"/>
              <a:gd name="connsiteY102" fmla="*/ 1924333 h 1924333"/>
              <a:gd name="connsiteX103" fmla="*/ 0 w 12192000"/>
              <a:gd name="connsiteY103" fmla="*/ 505159 h 1924333"/>
              <a:gd name="connsiteX104" fmla="*/ 5722 w 12192000"/>
              <a:gd name="connsiteY104" fmla="*/ 508889 h 1924333"/>
              <a:gd name="connsiteX105" fmla="*/ 38476 w 12192000"/>
              <a:gd name="connsiteY105" fmla="*/ 524137 h 1924333"/>
              <a:gd name="connsiteX106" fmla="*/ 192883 w 12192000"/>
              <a:gd name="connsiteY106" fmla="*/ 545272 h 1924333"/>
              <a:gd name="connsiteX107" fmla="*/ 343710 w 12192000"/>
              <a:gd name="connsiteY107" fmla="*/ 565029 h 1924333"/>
              <a:gd name="connsiteX108" fmla="*/ 471066 w 12192000"/>
              <a:gd name="connsiteY108" fmla="*/ 549837 h 1924333"/>
              <a:gd name="connsiteX109" fmla="*/ 617333 w 12192000"/>
              <a:gd name="connsiteY109" fmla="*/ 526428 h 1924333"/>
              <a:gd name="connsiteX110" fmla="*/ 725203 w 12192000"/>
              <a:gd name="connsiteY110" fmla="*/ 523793 h 1924333"/>
              <a:gd name="connsiteX111" fmla="*/ 788494 w 12192000"/>
              <a:gd name="connsiteY111" fmla="*/ 505799 h 1924333"/>
              <a:gd name="connsiteX112" fmla="*/ 885977 w 12192000"/>
              <a:gd name="connsiteY112" fmla="*/ 526585 h 1924333"/>
              <a:gd name="connsiteX113" fmla="*/ 932142 w 12192000"/>
              <a:gd name="connsiteY113" fmla="*/ 528005 h 1924333"/>
              <a:gd name="connsiteX114" fmla="*/ 1090404 w 12192000"/>
              <a:gd name="connsiteY114" fmla="*/ 498299 h 1924333"/>
              <a:gd name="connsiteX115" fmla="*/ 1188628 w 12192000"/>
              <a:gd name="connsiteY115" fmla="*/ 483151 h 1924333"/>
              <a:gd name="connsiteX116" fmla="*/ 1316247 w 12192000"/>
              <a:gd name="connsiteY116" fmla="*/ 425979 h 1924333"/>
              <a:gd name="connsiteX117" fmla="*/ 1357712 w 12192000"/>
              <a:gd name="connsiteY117" fmla="*/ 416549 h 1924333"/>
              <a:gd name="connsiteX118" fmla="*/ 1425921 w 12192000"/>
              <a:gd name="connsiteY118" fmla="*/ 413953 h 1924333"/>
              <a:gd name="connsiteX119" fmla="*/ 1503817 w 12192000"/>
              <a:gd name="connsiteY119" fmla="*/ 380457 h 1924333"/>
              <a:gd name="connsiteX120" fmla="*/ 1639196 w 12192000"/>
              <a:gd name="connsiteY120" fmla="*/ 372785 h 1924333"/>
              <a:gd name="connsiteX121" fmla="*/ 1705606 w 12192000"/>
              <a:gd name="connsiteY121" fmla="*/ 359023 h 1924333"/>
              <a:gd name="connsiteX122" fmla="*/ 1813011 w 12192000"/>
              <a:gd name="connsiteY122" fmla="*/ 331023 h 1924333"/>
              <a:gd name="connsiteX123" fmla="*/ 1831380 w 12192000"/>
              <a:gd name="connsiteY123" fmla="*/ 341307 h 1924333"/>
              <a:gd name="connsiteX124" fmla="*/ 1858612 w 12192000"/>
              <a:gd name="connsiteY124" fmla="*/ 326777 h 1924333"/>
              <a:gd name="connsiteX125" fmla="*/ 1880661 w 12192000"/>
              <a:gd name="connsiteY125" fmla="*/ 335987 h 1924333"/>
              <a:gd name="connsiteX126" fmla="*/ 1941495 w 12192000"/>
              <a:gd name="connsiteY126" fmla="*/ 310792 h 1924333"/>
              <a:gd name="connsiteX127" fmla="*/ 1995402 w 12192000"/>
              <a:gd name="connsiteY127" fmla="*/ 305480 h 1924333"/>
              <a:gd name="connsiteX128" fmla="*/ 2223864 w 12192000"/>
              <a:gd name="connsiteY128" fmla="*/ 266118 h 1924333"/>
              <a:gd name="connsiteX129" fmla="*/ 2418043 w 12192000"/>
              <a:gd name="connsiteY129" fmla="*/ 215314 h 1924333"/>
              <a:gd name="connsiteX130" fmla="*/ 2558461 w 12192000"/>
              <a:gd name="connsiteY130" fmla="*/ 168193 h 1924333"/>
              <a:gd name="connsiteX131" fmla="*/ 2595535 w 12192000"/>
              <a:gd name="connsiteY131" fmla="*/ 158548 h 1924333"/>
              <a:gd name="connsiteX132" fmla="*/ 2626942 w 12192000"/>
              <a:gd name="connsiteY132" fmla="*/ 130400 h 1924333"/>
              <a:gd name="connsiteX133" fmla="*/ 2632225 w 12192000"/>
              <a:gd name="connsiteY133" fmla="*/ 130446 h 1924333"/>
              <a:gd name="connsiteX134" fmla="*/ 2696856 w 12192000"/>
              <a:gd name="connsiteY134" fmla="*/ 128498 h 1924333"/>
              <a:gd name="connsiteX135" fmla="*/ 2759767 w 12192000"/>
              <a:gd name="connsiteY135" fmla="*/ 127784 h 1924333"/>
              <a:gd name="connsiteX136" fmla="*/ 2792685 w 12192000"/>
              <a:gd name="connsiteY136" fmla="*/ 115710 h 1924333"/>
              <a:gd name="connsiteX137" fmla="*/ 2799767 w 12192000"/>
              <a:gd name="connsiteY137" fmla="*/ 113754 h 1924333"/>
              <a:gd name="connsiteX138" fmla="*/ 2829799 w 12192000"/>
              <a:gd name="connsiteY138" fmla="*/ 120042 h 1924333"/>
              <a:gd name="connsiteX139" fmla="*/ 2890704 w 12192000"/>
              <a:gd name="connsiteY139" fmla="*/ 121493 h 1924333"/>
              <a:gd name="connsiteX140" fmla="*/ 3042646 w 12192000"/>
              <a:gd name="connsiteY140" fmla="*/ 112273 h 1924333"/>
              <a:gd name="connsiteX141" fmla="*/ 3146630 w 12192000"/>
              <a:gd name="connsiteY141" fmla="*/ 100898 h 1924333"/>
              <a:gd name="connsiteX142" fmla="*/ 3233163 w 12192000"/>
              <a:gd name="connsiteY142" fmla="*/ 120200 h 1924333"/>
              <a:gd name="connsiteX143" fmla="*/ 3372699 w 12192000"/>
              <a:gd name="connsiteY143" fmla="*/ 129394 h 1924333"/>
              <a:gd name="connsiteX144" fmla="*/ 3394352 w 12192000"/>
              <a:gd name="connsiteY144" fmla="*/ 131671 h 1924333"/>
              <a:gd name="connsiteX145" fmla="*/ 3448218 w 12192000"/>
              <a:gd name="connsiteY145" fmla="*/ 118229 h 1924333"/>
              <a:gd name="connsiteX146" fmla="*/ 3505047 w 12192000"/>
              <a:gd name="connsiteY146" fmla="*/ 115412 h 1924333"/>
              <a:gd name="connsiteX147" fmla="*/ 3521767 w 12192000"/>
              <a:gd name="connsiteY147" fmla="*/ 111071 h 1924333"/>
              <a:gd name="connsiteX148" fmla="*/ 3585137 w 12192000"/>
              <a:gd name="connsiteY148" fmla="*/ 114371 h 1924333"/>
              <a:gd name="connsiteX149" fmla="*/ 3690293 w 12192000"/>
              <a:gd name="connsiteY149" fmla="*/ 98301 h 1924333"/>
              <a:gd name="connsiteX150" fmla="*/ 3867818 w 12192000"/>
              <a:gd name="connsiteY150" fmla="*/ 88985 h 1924333"/>
              <a:gd name="connsiteX151" fmla="*/ 4091337 w 12192000"/>
              <a:gd name="connsiteY151" fmla="*/ 70813 h 1924333"/>
              <a:gd name="connsiteX152" fmla="*/ 4246332 w 12192000"/>
              <a:gd name="connsiteY152" fmla="*/ 41697 h 1924333"/>
              <a:gd name="connsiteX153" fmla="*/ 4266975 w 12192000"/>
              <a:gd name="connsiteY153" fmla="*/ 46592 h 1924333"/>
              <a:gd name="connsiteX154" fmla="*/ 4270566 w 12192000"/>
              <a:gd name="connsiteY154" fmla="*/ 47620 h 1924333"/>
              <a:gd name="connsiteX155" fmla="*/ 4288964 w 12192000"/>
              <a:gd name="connsiteY155" fmla="*/ 52766 h 1924333"/>
              <a:gd name="connsiteX156" fmla="*/ 4365137 w 12192000"/>
              <a:gd name="connsiteY156" fmla="*/ 51783 h 1924333"/>
              <a:gd name="connsiteX157" fmla="*/ 4430546 w 12192000"/>
              <a:gd name="connsiteY157" fmla="*/ 44555 h 1924333"/>
              <a:gd name="connsiteX158" fmla="*/ 4444136 w 12192000"/>
              <a:gd name="connsiteY158" fmla="*/ 39567 h 1924333"/>
              <a:gd name="connsiteX159" fmla="*/ 4534039 w 12192000"/>
              <a:gd name="connsiteY159" fmla="*/ 31604 h 1924333"/>
              <a:gd name="connsiteX160" fmla="*/ 4560448 w 12192000"/>
              <a:gd name="connsiteY160" fmla="*/ 25231 h 1924333"/>
              <a:gd name="connsiteX161" fmla="*/ 4568006 w 12192000"/>
              <a:gd name="connsiteY161" fmla="*/ 25970 h 1924333"/>
              <a:gd name="connsiteX162" fmla="*/ 4595497 w 12192000"/>
              <a:gd name="connsiteY162" fmla="*/ 22958 h 1924333"/>
              <a:gd name="connsiteX163" fmla="*/ 4608623 w 12192000"/>
              <a:gd name="connsiteY163" fmla="*/ 18108 h 1924333"/>
              <a:gd name="connsiteX164" fmla="*/ 4623942 w 12192000"/>
              <a:gd name="connsiteY164" fmla="*/ 22251 h 1924333"/>
              <a:gd name="connsiteX165" fmla="*/ 4664336 w 12192000"/>
              <a:gd name="connsiteY165" fmla="*/ 23306 h 1924333"/>
              <a:gd name="connsiteX166" fmla="*/ 4677385 w 12192000"/>
              <a:gd name="connsiteY166" fmla="*/ 18246 h 1924333"/>
              <a:gd name="connsiteX167" fmla="*/ 4698143 w 12192000"/>
              <a:gd name="connsiteY167" fmla="*/ 18036 h 1924333"/>
              <a:gd name="connsiteX168" fmla="*/ 4750609 w 12192000"/>
              <a:gd name="connsiteY168" fmla="*/ 23611 h 1924333"/>
              <a:gd name="connsiteX169" fmla="*/ 4784658 w 12192000"/>
              <a:gd name="connsiteY169" fmla="*/ 25057 h 1924333"/>
              <a:gd name="connsiteX170" fmla="*/ 4847558 w 12192000"/>
              <a:gd name="connsiteY170" fmla="*/ 38726 h 1924333"/>
              <a:gd name="connsiteX171" fmla="*/ 4909134 w 12192000"/>
              <a:gd name="connsiteY171" fmla="*/ 50659 h 1924333"/>
              <a:gd name="connsiteX172" fmla="*/ 5099219 w 12192000"/>
              <a:gd name="connsiteY172" fmla="*/ 55050 h 1924333"/>
              <a:gd name="connsiteX173" fmla="*/ 5184992 w 12192000"/>
              <a:gd name="connsiteY173" fmla="*/ 67596 h 1924333"/>
              <a:gd name="connsiteX174" fmla="*/ 5229637 w 12192000"/>
              <a:gd name="connsiteY174" fmla="*/ 67789 h 1924333"/>
              <a:gd name="connsiteX175" fmla="*/ 5389346 w 12192000"/>
              <a:gd name="connsiteY175" fmla="*/ 80211 h 1924333"/>
              <a:gd name="connsiteX176" fmla="*/ 5494414 w 12192000"/>
              <a:gd name="connsiteY176" fmla="*/ 75926 h 1924333"/>
              <a:gd name="connsiteX177" fmla="*/ 5528443 w 12192000"/>
              <a:gd name="connsiteY177" fmla="*/ 77206 h 1924333"/>
              <a:gd name="connsiteX178" fmla="*/ 5684939 w 12192000"/>
              <a:gd name="connsiteY178" fmla="*/ 50269 h 1924333"/>
              <a:gd name="connsiteX179" fmla="*/ 5765146 w 12192000"/>
              <a:gd name="connsiteY179" fmla="*/ 50414 h 1924333"/>
              <a:gd name="connsiteX180" fmla="*/ 5848655 w 12192000"/>
              <a:gd name="connsiteY180" fmla="*/ 35257 h 1924333"/>
              <a:gd name="connsiteX181" fmla="*/ 5930656 w 12192000"/>
              <a:gd name="connsiteY181" fmla="*/ 30131 h 1924333"/>
              <a:gd name="connsiteX182" fmla="*/ 6124150 w 12192000"/>
              <a:gd name="connsiteY182" fmla="*/ 31679 h 1924333"/>
              <a:gd name="connsiteX183" fmla="*/ 6189199 w 12192000"/>
              <a:gd name="connsiteY183" fmla="*/ 588 h 1924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</a:cxnLst>
            <a:rect l="l" t="t" r="r" b="b"/>
            <a:pathLst>
              <a:path w="12192000" h="1924333">
                <a:moveTo>
                  <a:pt x="6189199" y="588"/>
                </a:moveTo>
                <a:cubicBezTo>
                  <a:pt x="6196356" y="-574"/>
                  <a:pt x="6202609" y="-108"/>
                  <a:pt x="6207079" y="2850"/>
                </a:cubicBezTo>
                <a:cubicBezTo>
                  <a:pt x="6222026" y="2749"/>
                  <a:pt x="6273489" y="3767"/>
                  <a:pt x="6285610" y="18131"/>
                </a:cubicBezTo>
                <a:cubicBezTo>
                  <a:pt x="6307255" y="18685"/>
                  <a:pt x="6357141" y="23793"/>
                  <a:pt x="6378008" y="24625"/>
                </a:cubicBezTo>
                <a:cubicBezTo>
                  <a:pt x="6409946" y="30645"/>
                  <a:pt x="6438307" y="10375"/>
                  <a:pt x="6466340" y="21366"/>
                </a:cubicBezTo>
                <a:cubicBezTo>
                  <a:pt x="6488276" y="31229"/>
                  <a:pt x="6529854" y="28110"/>
                  <a:pt x="6553334" y="35307"/>
                </a:cubicBezTo>
                <a:cubicBezTo>
                  <a:pt x="6561737" y="48059"/>
                  <a:pt x="6609188" y="62087"/>
                  <a:pt x="6626068" y="58045"/>
                </a:cubicBezTo>
                <a:cubicBezTo>
                  <a:pt x="6660952" y="66570"/>
                  <a:pt x="6666277" y="84716"/>
                  <a:pt x="6692303" y="91487"/>
                </a:cubicBezTo>
                <a:lnTo>
                  <a:pt x="6733670" y="118130"/>
                </a:lnTo>
                <a:lnTo>
                  <a:pt x="6798016" y="112271"/>
                </a:lnTo>
                <a:lnTo>
                  <a:pt x="6801081" y="114963"/>
                </a:lnTo>
                <a:cubicBezTo>
                  <a:pt x="6806919" y="120140"/>
                  <a:pt x="6812832" y="125016"/>
                  <a:pt x="6819351" y="128825"/>
                </a:cubicBezTo>
                <a:cubicBezTo>
                  <a:pt x="6825742" y="109997"/>
                  <a:pt x="6840132" y="116541"/>
                  <a:pt x="6852732" y="123321"/>
                </a:cubicBezTo>
                <a:lnTo>
                  <a:pt x="6865247" y="128836"/>
                </a:lnTo>
                <a:lnTo>
                  <a:pt x="6905517" y="129265"/>
                </a:lnTo>
                <a:cubicBezTo>
                  <a:pt x="6934052" y="140042"/>
                  <a:pt x="6939773" y="141556"/>
                  <a:pt x="6950286" y="150104"/>
                </a:cubicBezTo>
                <a:lnTo>
                  <a:pt x="7003442" y="136136"/>
                </a:lnTo>
                <a:lnTo>
                  <a:pt x="7160047" y="166721"/>
                </a:lnTo>
                <a:cubicBezTo>
                  <a:pt x="7207281" y="179911"/>
                  <a:pt x="7280644" y="210197"/>
                  <a:pt x="7325604" y="215867"/>
                </a:cubicBezTo>
                <a:cubicBezTo>
                  <a:pt x="7460113" y="233904"/>
                  <a:pt x="7393081" y="242880"/>
                  <a:pt x="7540522" y="239374"/>
                </a:cubicBezTo>
                <a:cubicBezTo>
                  <a:pt x="7545714" y="234872"/>
                  <a:pt x="7605972" y="231727"/>
                  <a:pt x="7612071" y="229553"/>
                </a:cubicBezTo>
                <a:lnTo>
                  <a:pt x="7651995" y="244567"/>
                </a:lnTo>
                <a:lnTo>
                  <a:pt x="7725761" y="258638"/>
                </a:lnTo>
                <a:lnTo>
                  <a:pt x="7823038" y="287078"/>
                </a:lnTo>
                <a:cubicBezTo>
                  <a:pt x="7837080" y="286482"/>
                  <a:pt x="7851647" y="286498"/>
                  <a:pt x="7866405" y="287288"/>
                </a:cubicBezTo>
                <a:lnTo>
                  <a:pt x="7875021" y="288224"/>
                </a:lnTo>
                <a:cubicBezTo>
                  <a:pt x="7875062" y="288354"/>
                  <a:pt x="7875105" y="288483"/>
                  <a:pt x="7875146" y="288614"/>
                </a:cubicBezTo>
                <a:cubicBezTo>
                  <a:pt x="7880550" y="289202"/>
                  <a:pt x="7901153" y="290716"/>
                  <a:pt x="7907443" y="291752"/>
                </a:cubicBezTo>
                <a:lnTo>
                  <a:pt x="7912892" y="294833"/>
                </a:lnTo>
                <a:lnTo>
                  <a:pt x="7946345" y="319359"/>
                </a:lnTo>
                <a:cubicBezTo>
                  <a:pt x="7958657" y="312776"/>
                  <a:pt x="7996513" y="309749"/>
                  <a:pt x="8021238" y="315159"/>
                </a:cubicBezTo>
                <a:cubicBezTo>
                  <a:pt x="8045964" y="320570"/>
                  <a:pt x="8058169" y="340462"/>
                  <a:pt x="8094697" y="351819"/>
                </a:cubicBezTo>
                <a:cubicBezTo>
                  <a:pt x="8129587" y="361154"/>
                  <a:pt x="8116181" y="360544"/>
                  <a:pt x="8155208" y="371168"/>
                </a:cubicBezTo>
                <a:cubicBezTo>
                  <a:pt x="8196217" y="383300"/>
                  <a:pt x="8205468" y="391801"/>
                  <a:pt x="8248472" y="400489"/>
                </a:cubicBezTo>
                <a:cubicBezTo>
                  <a:pt x="8283932" y="419791"/>
                  <a:pt x="8278617" y="392031"/>
                  <a:pt x="8300068" y="405531"/>
                </a:cubicBezTo>
                <a:lnTo>
                  <a:pt x="8356293" y="403328"/>
                </a:lnTo>
                <a:cubicBezTo>
                  <a:pt x="8377247" y="404463"/>
                  <a:pt x="8438442" y="433194"/>
                  <a:pt x="8475838" y="435524"/>
                </a:cubicBezTo>
                <a:cubicBezTo>
                  <a:pt x="8510241" y="438037"/>
                  <a:pt x="8545511" y="449840"/>
                  <a:pt x="8575216" y="450198"/>
                </a:cubicBezTo>
                <a:lnTo>
                  <a:pt x="8588650" y="447070"/>
                </a:lnTo>
                <a:lnTo>
                  <a:pt x="8612184" y="439577"/>
                </a:lnTo>
                <a:lnTo>
                  <a:pt x="8630713" y="433015"/>
                </a:lnTo>
                <a:cubicBezTo>
                  <a:pt x="8635870" y="429519"/>
                  <a:pt x="8700685" y="428411"/>
                  <a:pt x="8704240" y="422865"/>
                </a:cubicBezTo>
                <a:cubicBezTo>
                  <a:pt x="8761777" y="429549"/>
                  <a:pt x="8768302" y="427178"/>
                  <a:pt x="8829513" y="429389"/>
                </a:cubicBezTo>
                <a:cubicBezTo>
                  <a:pt x="8922895" y="444672"/>
                  <a:pt x="8924579" y="401507"/>
                  <a:pt x="9083651" y="390744"/>
                </a:cubicBezTo>
                <a:cubicBezTo>
                  <a:pt x="9138403" y="388032"/>
                  <a:pt x="9315003" y="378647"/>
                  <a:pt x="9371402" y="371809"/>
                </a:cubicBezTo>
                <a:cubicBezTo>
                  <a:pt x="9358632" y="337502"/>
                  <a:pt x="9402842" y="379364"/>
                  <a:pt x="9429586" y="369213"/>
                </a:cubicBezTo>
                <a:cubicBezTo>
                  <a:pt x="9449312" y="370213"/>
                  <a:pt x="9473938" y="373270"/>
                  <a:pt x="9489757" y="377814"/>
                </a:cubicBezTo>
                <a:cubicBezTo>
                  <a:pt x="9498164" y="379256"/>
                  <a:pt x="9507139" y="379272"/>
                  <a:pt x="9516954" y="376991"/>
                </a:cubicBezTo>
                <a:cubicBezTo>
                  <a:pt x="9548430" y="354766"/>
                  <a:pt x="9591874" y="370315"/>
                  <a:pt x="9645588" y="363590"/>
                </a:cubicBezTo>
                <a:cubicBezTo>
                  <a:pt x="9660487" y="368814"/>
                  <a:pt x="9710817" y="350550"/>
                  <a:pt x="9722896" y="360983"/>
                </a:cubicBezTo>
                <a:cubicBezTo>
                  <a:pt x="9733918" y="362239"/>
                  <a:pt x="9745201" y="356679"/>
                  <a:pt x="9752803" y="368492"/>
                </a:cubicBezTo>
                <a:cubicBezTo>
                  <a:pt x="9793268" y="374490"/>
                  <a:pt x="9843313" y="380978"/>
                  <a:pt x="9890305" y="380736"/>
                </a:cubicBezTo>
                <a:cubicBezTo>
                  <a:pt x="9912701" y="380083"/>
                  <a:pt x="9926523" y="379037"/>
                  <a:pt x="9939767" y="377776"/>
                </a:cubicBezTo>
                <a:lnTo>
                  <a:pt x="9944355" y="377352"/>
                </a:lnTo>
                <a:lnTo>
                  <a:pt x="9953719" y="375642"/>
                </a:lnTo>
                <a:lnTo>
                  <a:pt x="9955809" y="376294"/>
                </a:lnTo>
                <a:lnTo>
                  <a:pt x="10032710" y="394940"/>
                </a:lnTo>
                <a:lnTo>
                  <a:pt x="10049925" y="404971"/>
                </a:lnTo>
                <a:lnTo>
                  <a:pt x="10112671" y="414549"/>
                </a:lnTo>
                <a:cubicBezTo>
                  <a:pt x="10169643" y="412125"/>
                  <a:pt x="10132220" y="425358"/>
                  <a:pt x="10170853" y="435168"/>
                </a:cubicBezTo>
                <a:cubicBezTo>
                  <a:pt x="10206088" y="442020"/>
                  <a:pt x="10240809" y="454081"/>
                  <a:pt x="10290184" y="448123"/>
                </a:cubicBezTo>
                <a:cubicBezTo>
                  <a:pt x="10301813" y="444919"/>
                  <a:pt x="10315233" y="449499"/>
                  <a:pt x="10320158" y="458352"/>
                </a:cubicBezTo>
                <a:cubicBezTo>
                  <a:pt x="10321006" y="459876"/>
                  <a:pt x="10321565" y="461470"/>
                  <a:pt x="10321815" y="463087"/>
                </a:cubicBezTo>
                <a:cubicBezTo>
                  <a:pt x="10354058" y="457158"/>
                  <a:pt x="10355176" y="470634"/>
                  <a:pt x="10373742" y="464538"/>
                </a:cubicBezTo>
                <a:cubicBezTo>
                  <a:pt x="10403060" y="475292"/>
                  <a:pt x="10411841" y="497597"/>
                  <a:pt x="10428532" y="492504"/>
                </a:cubicBezTo>
                <a:cubicBezTo>
                  <a:pt x="10440561" y="500742"/>
                  <a:pt x="10446267" y="521930"/>
                  <a:pt x="10466490" y="517759"/>
                </a:cubicBezTo>
                <a:cubicBezTo>
                  <a:pt x="10464622" y="519986"/>
                  <a:pt x="10465013" y="521261"/>
                  <a:pt x="10466675" y="522076"/>
                </a:cubicBezTo>
                <a:lnTo>
                  <a:pt x="10470309" y="522792"/>
                </a:lnTo>
                <a:lnTo>
                  <a:pt x="10474138" y="519761"/>
                </a:lnTo>
                <a:cubicBezTo>
                  <a:pt x="10488888" y="509612"/>
                  <a:pt x="10484914" y="524734"/>
                  <a:pt x="10501100" y="528263"/>
                </a:cubicBezTo>
                <a:cubicBezTo>
                  <a:pt x="10508412" y="530705"/>
                  <a:pt x="10505426" y="533743"/>
                  <a:pt x="10502395" y="536393"/>
                </a:cubicBezTo>
                <a:lnTo>
                  <a:pt x="10689496" y="560233"/>
                </a:lnTo>
                <a:cubicBezTo>
                  <a:pt x="10721441" y="573640"/>
                  <a:pt x="10757547" y="582937"/>
                  <a:pt x="10788736" y="613188"/>
                </a:cubicBezTo>
                <a:cubicBezTo>
                  <a:pt x="10794510" y="621641"/>
                  <a:pt x="10807098" y="616073"/>
                  <a:pt x="10819747" y="621351"/>
                </a:cubicBezTo>
                <a:cubicBezTo>
                  <a:pt x="10832398" y="626630"/>
                  <a:pt x="10846356" y="639592"/>
                  <a:pt x="10864632" y="644858"/>
                </a:cubicBezTo>
                <a:cubicBezTo>
                  <a:pt x="10895617" y="652290"/>
                  <a:pt x="10921550" y="640451"/>
                  <a:pt x="10929407" y="652945"/>
                </a:cubicBezTo>
                <a:cubicBezTo>
                  <a:pt x="10945460" y="653176"/>
                  <a:pt x="10968148" y="640553"/>
                  <a:pt x="10979412" y="654217"/>
                </a:cubicBezTo>
                <a:cubicBezTo>
                  <a:pt x="10981679" y="643737"/>
                  <a:pt x="10997287" y="663414"/>
                  <a:pt x="11006959" y="657017"/>
                </a:cubicBezTo>
                <a:cubicBezTo>
                  <a:pt x="11023230" y="659396"/>
                  <a:pt x="11051890" y="662462"/>
                  <a:pt x="11077038" y="668487"/>
                </a:cubicBezTo>
                <a:cubicBezTo>
                  <a:pt x="11097000" y="690299"/>
                  <a:pt x="11141286" y="676399"/>
                  <a:pt x="11157850" y="693164"/>
                </a:cubicBezTo>
                <a:cubicBezTo>
                  <a:pt x="11163800" y="695757"/>
                  <a:pt x="11169599" y="696942"/>
                  <a:pt x="11175276" y="697243"/>
                </a:cubicBezTo>
                <a:lnTo>
                  <a:pt x="11191131" y="696085"/>
                </a:lnTo>
                <a:lnTo>
                  <a:pt x="11195573" y="691751"/>
                </a:lnTo>
                <a:lnTo>
                  <a:pt x="11205299" y="693247"/>
                </a:lnTo>
                <a:lnTo>
                  <a:pt x="11223770" y="690335"/>
                </a:lnTo>
                <a:cubicBezTo>
                  <a:pt x="11237778" y="693777"/>
                  <a:pt x="11256852" y="701947"/>
                  <a:pt x="11292119" y="713311"/>
                </a:cubicBezTo>
                <a:cubicBezTo>
                  <a:pt x="11334878" y="733451"/>
                  <a:pt x="11401662" y="729175"/>
                  <a:pt x="11435379" y="758519"/>
                </a:cubicBezTo>
                <a:lnTo>
                  <a:pt x="11604406" y="810476"/>
                </a:lnTo>
                <a:lnTo>
                  <a:pt x="11652155" y="825109"/>
                </a:lnTo>
                <a:lnTo>
                  <a:pt x="11654192" y="827301"/>
                </a:lnTo>
                <a:cubicBezTo>
                  <a:pt x="11661650" y="834729"/>
                  <a:pt x="11669215" y="841480"/>
                  <a:pt x="11676599" y="846628"/>
                </a:cubicBezTo>
                <a:cubicBezTo>
                  <a:pt x="11688258" y="861760"/>
                  <a:pt x="11752266" y="896888"/>
                  <a:pt x="11775168" y="890664"/>
                </a:cubicBezTo>
                <a:cubicBezTo>
                  <a:pt x="11790977" y="883819"/>
                  <a:pt x="11808364" y="879901"/>
                  <a:pt x="11826341" y="877558"/>
                </a:cubicBezTo>
                <a:lnTo>
                  <a:pt x="11879068" y="874038"/>
                </a:lnTo>
                <a:lnTo>
                  <a:pt x="11889563" y="878619"/>
                </a:lnTo>
                <a:lnTo>
                  <a:pt x="12016613" y="886111"/>
                </a:lnTo>
                <a:lnTo>
                  <a:pt x="12108292" y="868500"/>
                </a:lnTo>
                <a:cubicBezTo>
                  <a:pt x="12129725" y="867311"/>
                  <a:pt x="12157891" y="874537"/>
                  <a:pt x="12182910" y="882003"/>
                </a:cubicBezTo>
                <a:lnTo>
                  <a:pt x="12192000" y="884778"/>
                </a:lnTo>
                <a:lnTo>
                  <a:pt x="12192000" y="1610315"/>
                </a:lnTo>
                <a:lnTo>
                  <a:pt x="12191998" y="1610315"/>
                </a:lnTo>
                <a:lnTo>
                  <a:pt x="12191998" y="1924333"/>
                </a:lnTo>
                <a:lnTo>
                  <a:pt x="0" y="1924333"/>
                </a:lnTo>
                <a:lnTo>
                  <a:pt x="0" y="505159"/>
                </a:lnTo>
                <a:lnTo>
                  <a:pt x="5722" y="508889"/>
                </a:lnTo>
                <a:cubicBezTo>
                  <a:pt x="21614" y="518548"/>
                  <a:pt x="33814" y="524781"/>
                  <a:pt x="38476" y="524137"/>
                </a:cubicBezTo>
                <a:cubicBezTo>
                  <a:pt x="99229" y="544180"/>
                  <a:pt x="142010" y="538457"/>
                  <a:pt x="192883" y="545272"/>
                </a:cubicBezTo>
                <a:cubicBezTo>
                  <a:pt x="277629" y="525210"/>
                  <a:pt x="293434" y="558443"/>
                  <a:pt x="343710" y="565029"/>
                </a:cubicBezTo>
                <a:cubicBezTo>
                  <a:pt x="383094" y="555729"/>
                  <a:pt x="425462" y="556271"/>
                  <a:pt x="471066" y="549837"/>
                </a:cubicBezTo>
                <a:cubicBezTo>
                  <a:pt x="513583" y="544428"/>
                  <a:pt x="569194" y="531004"/>
                  <a:pt x="617333" y="526428"/>
                </a:cubicBezTo>
                <a:cubicBezTo>
                  <a:pt x="660031" y="520760"/>
                  <a:pt x="696675" y="523882"/>
                  <a:pt x="725203" y="523793"/>
                </a:cubicBezTo>
                <a:cubicBezTo>
                  <a:pt x="736650" y="521695"/>
                  <a:pt x="780513" y="502146"/>
                  <a:pt x="788494" y="505799"/>
                </a:cubicBezTo>
                <a:lnTo>
                  <a:pt x="885977" y="526585"/>
                </a:lnTo>
                <a:cubicBezTo>
                  <a:pt x="906140" y="522837"/>
                  <a:pt x="917203" y="532232"/>
                  <a:pt x="932142" y="528005"/>
                </a:cubicBezTo>
                <a:cubicBezTo>
                  <a:pt x="963701" y="524128"/>
                  <a:pt x="1061555" y="499582"/>
                  <a:pt x="1090404" y="498299"/>
                </a:cubicBezTo>
                <a:cubicBezTo>
                  <a:pt x="1132840" y="494057"/>
                  <a:pt x="1148476" y="496041"/>
                  <a:pt x="1188628" y="483151"/>
                </a:cubicBezTo>
                <a:cubicBezTo>
                  <a:pt x="1230397" y="468408"/>
                  <a:pt x="1278711" y="457638"/>
                  <a:pt x="1316247" y="425979"/>
                </a:cubicBezTo>
                <a:cubicBezTo>
                  <a:pt x="1322662" y="417251"/>
                  <a:pt x="1339433" y="418553"/>
                  <a:pt x="1357712" y="416549"/>
                </a:cubicBezTo>
                <a:cubicBezTo>
                  <a:pt x="1375991" y="414544"/>
                  <a:pt x="1423507" y="412949"/>
                  <a:pt x="1425921" y="413953"/>
                </a:cubicBezTo>
                <a:cubicBezTo>
                  <a:pt x="1450272" y="407937"/>
                  <a:pt x="1458223" y="388156"/>
                  <a:pt x="1503817" y="380457"/>
                </a:cubicBezTo>
                <a:cubicBezTo>
                  <a:pt x="1541095" y="377398"/>
                  <a:pt x="1605565" y="376357"/>
                  <a:pt x="1639196" y="372785"/>
                </a:cubicBezTo>
                <a:cubicBezTo>
                  <a:pt x="1653280" y="376736"/>
                  <a:pt x="1695289" y="365766"/>
                  <a:pt x="1705606" y="359023"/>
                </a:cubicBezTo>
                <a:cubicBezTo>
                  <a:pt x="1729169" y="336295"/>
                  <a:pt x="1793207" y="348537"/>
                  <a:pt x="1813011" y="331023"/>
                </a:cubicBezTo>
                <a:cubicBezTo>
                  <a:pt x="1820772" y="328179"/>
                  <a:pt x="1823566" y="341833"/>
                  <a:pt x="1831380" y="341307"/>
                </a:cubicBezTo>
                <a:lnTo>
                  <a:pt x="1858612" y="326777"/>
                </a:lnTo>
                <a:lnTo>
                  <a:pt x="1880661" y="335987"/>
                </a:lnTo>
                <a:lnTo>
                  <a:pt x="1941495" y="310792"/>
                </a:lnTo>
                <a:cubicBezTo>
                  <a:pt x="1978970" y="307223"/>
                  <a:pt x="1947391" y="291714"/>
                  <a:pt x="1995402" y="305480"/>
                </a:cubicBezTo>
                <a:cubicBezTo>
                  <a:pt x="2042464" y="298034"/>
                  <a:pt x="2153424" y="281146"/>
                  <a:pt x="2223864" y="266118"/>
                </a:cubicBezTo>
                <a:cubicBezTo>
                  <a:pt x="2261296" y="256300"/>
                  <a:pt x="2360518" y="238323"/>
                  <a:pt x="2418043" y="215314"/>
                </a:cubicBezTo>
                <a:cubicBezTo>
                  <a:pt x="2472088" y="206823"/>
                  <a:pt x="2499422" y="162612"/>
                  <a:pt x="2558461" y="168193"/>
                </a:cubicBezTo>
                <a:cubicBezTo>
                  <a:pt x="2559660" y="164506"/>
                  <a:pt x="2592244" y="161337"/>
                  <a:pt x="2595535" y="158548"/>
                </a:cubicBezTo>
                <a:lnTo>
                  <a:pt x="2626942" y="130400"/>
                </a:lnTo>
                <a:lnTo>
                  <a:pt x="2632225" y="130446"/>
                </a:lnTo>
                <a:lnTo>
                  <a:pt x="2696856" y="128498"/>
                </a:lnTo>
                <a:lnTo>
                  <a:pt x="2759767" y="127784"/>
                </a:lnTo>
                <a:cubicBezTo>
                  <a:pt x="2770024" y="123546"/>
                  <a:pt x="2781047" y="119463"/>
                  <a:pt x="2792685" y="115710"/>
                </a:cubicBezTo>
                <a:lnTo>
                  <a:pt x="2799767" y="113754"/>
                </a:lnTo>
                <a:lnTo>
                  <a:pt x="2829799" y="120042"/>
                </a:lnTo>
                <a:lnTo>
                  <a:pt x="2890704" y="121493"/>
                </a:lnTo>
                <a:cubicBezTo>
                  <a:pt x="2935390" y="121035"/>
                  <a:pt x="2990780" y="113193"/>
                  <a:pt x="3042646" y="112273"/>
                </a:cubicBezTo>
                <a:cubicBezTo>
                  <a:pt x="3077119" y="111474"/>
                  <a:pt x="3124089" y="100414"/>
                  <a:pt x="3146630" y="100898"/>
                </a:cubicBezTo>
                <a:cubicBezTo>
                  <a:pt x="3169381" y="117699"/>
                  <a:pt x="3224695" y="125864"/>
                  <a:pt x="3233163" y="120200"/>
                </a:cubicBezTo>
                <a:lnTo>
                  <a:pt x="3372699" y="129394"/>
                </a:lnTo>
                <a:cubicBezTo>
                  <a:pt x="3389020" y="126586"/>
                  <a:pt x="3397563" y="116804"/>
                  <a:pt x="3394352" y="131671"/>
                </a:cubicBezTo>
                <a:cubicBezTo>
                  <a:pt x="3406102" y="131485"/>
                  <a:pt x="3429770" y="120938"/>
                  <a:pt x="3448218" y="118229"/>
                </a:cubicBezTo>
                <a:lnTo>
                  <a:pt x="3505047" y="115412"/>
                </a:lnTo>
                <a:lnTo>
                  <a:pt x="3521767" y="111071"/>
                </a:lnTo>
                <a:cubicBezTo>
                  <a:pt x="3526335" y="108877"/>
                  <a:pt x="3582156" y="117732"/>
                  <a:pt x="3585137" y="114371"/>
                </a:cubicBezTo>
                <a:cubicBezTo>
                  <a:pt x="3638265" y="102098"/>
                  <a:pt x="3633789" y="98565"/>
                  <a:pt x="3690293" y="98301"/>
                </a:cubicBezTo>
                <a:cubicBezTo>
                  <a:pt x="3782197" y="112746"/>
                  <a:pt x="3826738" y="92943"/>
                  <a:pt x="3867818" y="88985"/>
                </a:cubicBezTo>
                <a:cubicBezTo>
                  <a:pt x="3943777" y="81477"/>
                  <a:pt x="3990501" y="75194"/>
                  <a:pt x="4091337" y="70813"/>
                </a:cubicBezTo>
                <a:cubicBezTo>
                  <a:pt x="4154422" y="62932"/>
                  <a:pt x="4217060" y="45734"/>
                  <a:pt x="4246332" y="41697"/>
                </a:cubicBezTo>
                <a:cubicBezTo>
                  <a:pt x="4253308" y="42804"/>
                  <a:pt x="4260125" y="44606"/>
                  <a:pt x="4266975" y="46592"/>
                </a:cubicBezTo>
                <a:lnTo>
                  <a:pt x="4270566" y="47620"/>
                </a:lnTo>
                <a:lnTo>
                  <a:pt x="4288964" y="52766"/>
                </a:lnTo>
                <a:lnTo>
                  <a:pt x="4365137" y="51783"/>
                </a:lnTo>
                <a:lnTo>
                  <a:pt x="4430546" y="44555"/>
                </a:lnTo>
                <a:lnTo>
                  <a:pt x="4444136" y="39567"/>
                </a:lnTo>
                <a:lnTo>
                  <a:pt x="4534039" y="31604"/>
                </a:lnTo>
                <a:lnTo>
                  <a:pt x="4560448" y="25231"/>
                </a:lnTo>
                <a:lnTo>
                  <a:pt x="4568006" y="25970"/>
                </a:lnTo>
                <a:cubicBezTo>
                  <a:pt x="4580278" y="23866"/>
                  <a:pt x="4594878" y="14904"/>
                  <a:pt x="4595497" y="22958"/>
                </a:cubicBezTo>
                <a:lnTo>
                  <a:pt x="4608623" y="18108"/>
                </a:lnTo>
                <a:lnTo>
                  <a:pt x="4623942" y="22251"/>
                </a:lnTo>
                <a:cubicBezTo>
                  <a:pt x="4633227" y="23117"/>
                  <a:pt x="4655429" y="23973"/>
                  <a:pt x="4664336" y="23306"/>
                </a:cubicBezTo>
                <a:lnTo>
                  <a:pt x="4677385" y="18246"/>
                </a:lnTo>
                <a:lnTo>
                  <a:pt x="4698143" y="18036"/>
                </a:lnTo>
                <a:cubicBezTo>
                  <a:pt x="4710347" y="18931"/>
                  <a:pt x="4736189" y="22441"/>
                  <a:pt x="4750609" y="23611"/>
                </a:cubicBezTo>
                <a:cubicBezTo>
                  <a:pt x="4764270" y="27424"/>
                  <a:pt x="4774858" y="29782"/>
                  <a:pt x="4784658" y="25057"/>
                </a:cubicBezTo>
                <a:cubicBezTo>
                  <a:pt x="4804708" y="29613"/>
                  <a:pt x="4822811" y="48263"/>
                  <a:pt x="4847558" y="38726"/>
                </a:cubicBezTo>
                <a:cubicBezTo>
                  <a:pt x="4868304" y="42993"/>
                  <a:pt x="4867190" y="47939"/>
                  <a:pt x="4909134" y="50659"/>
                </a:cubicBezTo>
                <a:cubicBezTo>
                  <a:pt x="4945026" y="52455"/>
                  <a:pt x="5063406" y="54096"/>
                  <a:pt x="5099219" y="55050"/>
                </a:cubicBezTo>
                <a:cubicBezTo>
                  <a:pt x="5145195" y="57873"/>
                  <a:pt x="5163254" y="65473"/>
                  <a:pt x="5184992" y="67596"/>
                </a:cubicBezTo>
                <a:cubicBezTo>
                  <a:pt x="5206728" y="69720"/>
                  <a:pt x="5195578" y="65687"/>
                  <a:pt x="5229637" y="67789"/>
                </a:cubicBezTo>
                <a:cubicBezTo>
                  <a:pt x="5263695" y="69892"/>
                  <a:pt x="5345217" y="78854"/>
                  <a:pt x="5389346" y="80211"/>
                </a:cubicBezTo>
                <a:cubicBezTo>
                  <a:pt x="5425889" y="83191"/>
                  <a:pt x="5461943" y="84751"/>
                  <a:pt x="5494414" y="75926"/>
                </a:cubicBezTo>
                <a:lnTo>
                  <a:pt x="5528443" y="77206"/>
                </a:lnTo>
                <a:cubicBezTo>
                  <a:pt x="5582723" y="71370"/>
                  <a:pt x="5638917" y="68385"/>
                  <a:pt x="5684939" y="50269"/>
                </a:cubicBezTo>
                <a:cubicBezTo>
                  <a:pt x="5724389" y="45804"/>
                  <a:pt x="5737860" y="52916"/>
                  <a:pt x="5765146" y="50414"/>
                </a:cubicBezTo>
                <a:cubicBezTo>
                  <a:pt x="5792695" y="43060"/>
                  <a:pt x="5827352" y="38097"/>
                  <a:pt x="5848655" y="35257"/>
                </a:cubicBezTo>
                <a:lnTo>
                  <a:pt x="5930656" y="30131"/>
                </a:lnTo>
                <a:lnTo>
                  <a:pt x="6124150" y="31679"/>
                </a:lnTo>
                <a:cubicBezTo>
                  <a:pt x="6138131" y="22216"/>
                  <a:pt x="6167730" y="4075"/>
                  <a:pt x="6189199" y="588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066A2FE-8B1F-B05F-C0B9-45F06886FC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26447" y="5829300"/>
            <a:ext cx="7315199" cy="527050"/>
          </a:xfrm>
        </p:spPr>
        <p:txBody>
          <a:bodyPr anchor="t">
            <a:normAutofit fontScale="55000" lnSpcReduction="20000"/>
          </a:bodyPr>
          <a:lstStyle/>
          <a:p>
            <a:r>
              <a:rPr lang="sv-SE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NARMAs </a:t>
            </a:r>
            <a:r>
              <a:rPr lang="sv-SE" sz="2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årskonferanse</a:t>
            </a:r>
            <a:r>
              <a:rPr lang="sv-SE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2025, </a:t>
            </a:r>
            <a:r>
              <a:rPr lang="sv-SE" sz="2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Lillestrøm</a:t>
            </a:r>
            <a:endParaRPr lang="sv-SE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v-SE" sz="2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SWARMA’s</a:t>
            </a:r>
            <a:r>
              <a:rPr lang="sv-SE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organisation </a:t>
            </a:r>
            <a:r>
              <a:rPr lang="sv-SE" sz="2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structure</a:t>
            </a:r>
            <a:r>
              <a:rPr lang="sv-SE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and </a:t>
            </a:r>
            <a:r>
              <a:rPr lang="sv-SE" sz="2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principles</a:t>
            </a:r>
            <a:endParaRPr lang="sv-SE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Bildobjekt 4" descr="En bild som visar Electric blue&#10;&#10;Automatiskt genererad beskrivning">
            <a:extLst>
              <a:ext uri="{FF2B5EF4-FFF2-40B4-BE49-F238E27FC236}">
                <a16:creationId xmlns:a16="http://schemas.microsoft.com/office/drawing/2014/main" id="{39122E14-05A2-F500-02EE-1F7326314B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239" y="579473"/>
            <a:ext cx="7859521" cy="4224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611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FAE120-A5A8-7A2D-E1EB-B014BF9965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668C32-96DE-850D-1E2C-19A885F79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9" y="723898"/>
            <a:ext cx="6002110" cy="1495425"/>
          </a:xfrm>
        </p:spPr>
        <p:txBody>
          <a:bodyPr>
            <a:normAutofit/>
          </a:bodyPr>
          <a:lstStyle/>
          <a:p>
            <a:r>
              <a:rPr lang="sv-SE" sz="4000" dirty="0"/>
              <a:t>Swedish funding landscape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0402A9A-E8E1-7BFE-2004-AAE09C0C8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www.swarma.se | info@swarma.se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45115A7-50B4-6DBB-1BC1-E329BFEBA6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248" y="2121715"/>
            <a:ext cx="5449291" cy="3458017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5B97D744-C9D0-9261-ABAA-C83872BBE5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0478" y="2009004"/>
            <a:ext cx="4595531" cy="357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025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70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6B29C77-58F1-9CAE-C3E9-1A68A20A40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3EF18207-3410-61CC-C384-82DF32FCA3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C2BEFE9-3CF8-5C71-AF1D-6D80E32E8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8" y="723898"/>
            <a:ext cx="7316721" cy="1495425"/>
          </a:xfrm>
        </p:spPr>
        <p:txBody>
          <a:bodyPr>
            <a:normAutofit/>
          </a:bodyPr>
          <a:lstStyle/>
          <a:p>
            <a:r>
              <a:rPr lang="sv-SE" sz="4000" dirty="0"/>
              <a:t>SWARMA: </a:t>
            </a:r>
            <a:r>
              <a:rPr lang="sv-SE" sz="4000" dirty="0" err="1"/>
              <a:t>Purpose</a:t>
            </a:r>
            <a:r>
              <a:rPr lang="sv-SE" sz="4000" dirty="0"/>
              <a:t> and </a:t>
            </a:r>
            <a:r>
              <a:rPr lang="sv-SE" sz="4000" dirty="0" err="1"/>
              <a:t>aims</a:t>
            </a:r>
            <a:endParaRPr lang="sv-SE" sz="40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005F890-EA04-5786-5DF7-09619DA9C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79" y="2009775"/>
            <a:ext cx="7669145" cy="4124326"/>
          </a:xfrm>
        </p:spPr>
        <p:txBody>
          <a:bodyPr>
            <a:normAutofit/>
          </a:bodyPr>
          <a:lstStyle/>
          <a:p>
            <a:r>
              <a:rPr lang="en-US" sz="2000" dirty="0"/>
              <a:t>Promote the </a:t>
            </a:r>
            <a:r>
              <a:rPr lang="en-US" sz="2000" b="1" dirty="0"/>
              <a:t>exchange of experiences </a:t>
            </a:r>
            <a:r>
              <a:rPr lang="en-US" sz="2000" dirty="0"/>
              <a:t>between functions at Swedish higher education institutions that work with administrative support for external research funding</a:t>
            </a:r>
          </a:p>
          <a:p>
            <a:r>
              <a:rPr lang="en-US" sz="2000" dirty="0"/>
              <a:t>Assist in </a:t>
            </a:r>
            <a:r>
              <a:rPr lang="en-US" sz="2000" b="1" dirty="0"/>
              <a:t>interpreting and implementing regulations </a:t>
            </a:r>
            <a:r>
              <a:rPr lang="en-US" sz="2000" dirty="0"/>
              <a:t>from national and international funders</a:t>
            </a:r>
          </a:p>
          <a:p>
            <a:r>
              <a:rPr lang="en-US" sz="2000" dirty="0"/>
              <a:t>Work towards maintaining good relations with funders and national contact persons to quickly </a:t>
            </a:r>
            <a:r>
              <a:rPr lang="en-US" sz="2000" b="1" dirty="0"/>
              <a:t>disseminate information </a:t>
            </a:r>
            <a:r>
              <a:rPr lang="en-US" sz="2000" dirty="0"/>
              <a:t>to all higher education institutions</a:t>
            </a:r>
          </a:p>
          <a:p>
            <a:r>
              <a:rPr lang="en-US" sz="2000" dirty="0"/>
              <a:t>The goal is to </a:t>
            </a:r>
            <a:r>
              <a:rPr lang="en-US" sz="2000" b="1" dirty="0"/>
              <a:t>strengthen and streamline the support </a:t>
            </a:r>
            <a:r>
              <a:rPr lang="en-US" sz="2000" dirty="0"/>
              <a:t>for external research funding at Swedish higher education institutions</a:t>
            </a:r>
          </a:p>
          <a:p>
            <a:r>
              <a:rPr lang="sv-SE" sz="2000" dirty="0" err="1"/>
              <a:t>Initiated</a:t>
            </a:r>
            <a:r>
              <a:rPr lang="sv-SE" sz="2000" dirty="0"/>
              <a:t> in </a:t>
            </a:r>
            <a:r>
              <a:rPr lang="sv-SE" sz="2000" b="1" dirty="0"/>
              <a:t>1994</a:t>
            </a:r>
            <a:r>
              <a:rPr lang="sv-SE" sz="2000" dirty="0"/>
              <a:t>, and </a:t>
            </a:r>
            <a:r>
              <a:rPr lang="sv-SE" sz="2000" dirty="0" err="1"/>
              <a:t>established</a:t>
            </a:r>
            <a:r>
              <a:rPr lang="sv-SE" sz="2000" dirty="0"/>
              <a:t> in </a:t>
            </a:r>
            <a:r>
              <a:rPr lang="sv-SE" sz="2000" dirty="0" err="1"/>
              <a:t>its</a:t>
            </a:r>
            <a:r>
              <a:rPr lang="sv-SE" sz="2000" dirty="0"/>
              <a:t> </a:t>
            </a:r>
            <a:r>
              <a:rPr lang="sv-SE" sz="2000" dirty="0" err="1"/>
              <a:t>current</a:t>
            </a:r>
            <a:r>
              <a:rPr lang="sv-SE" sz="2000" dirty="0"/>
              <a:t> form in </a:t>
            </a:r>
            <a:r>
              <a:rPr lang="sv-SE" sz="2000" b="1" dirty="0"/>
              <a:t>2019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7413B0A-8E7C-2830-248C-2CF5645AB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www.swarma.se | info@swarma.se</a:t>
            </a:r>
          </a:p>
        </p:txBody>
      </p:sp>
    </p:spTree>
    <p:extLst>
      <p:ext uri="{BB962C8B-B14F-4D97-AF65-F5344CB8AC3E}">
        <p14:creationId xmlns:p14="http://schemas.microsoft.com/office/powerpoint/2010/main" val="1481448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C631D0-4443-9A69-C291-B0CA4D3F60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7A9825-2577-4C79-B952-0D231F75C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9" y="723898"/>
            <a:ext cx="6002110" cy="1495425"/>
          </a:xfrm>
        </p:spPr>
        <p:txBody>
          <a:bodyPr>
            <a:normAutofit/>
          </a:bodyPr>
          <a:lstStyle/>
          <a:p>
            <a:r>
              <a:rPr lang="sv-SE" sz="4000" dirty="0"/>
              <a:t>Organisation </a:t>
            </a:r>
            <a:r>
              <a:rPr lang="sv-SE" sz="4000" dirty="0" err="1"/>
              <a:t>structure</a:t>
            </a:r>
            <a:endParaRPr lang="sv-SE" sz="4000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38BE988-59B7-9DC1-1F76-FF739E0E5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www.swarma.se | info@swarma.se</a:t>
            </a:r>
          </a:p>
        </p:txBody>
      </p:sp>
      <p:graphicFrame>
        <p:nvGraphicFramePr>
          <p:cNvPr id="8" name="Platshållare för innehåll 7">
            <a:extLst>
              <a:ext uri="{FF2B5EF4-FFF2-40B4-BE49-F238E27FC236}">
                <a16:creationId xmlns:a16="http://schemas.microsoft.com/office/drawing/2014/main" id="{AE23631D-16DD-D8C4-114E-067FC875D3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9562370"/>
              </p:ext>
            </p:extLst>
          </p:nvPr>
        </p:nvGraphicFramePr>
        <p:xfrm>
          <a:off x="367188" y="2690501"/>
          <a:ext cx="8629328" cy="3443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ruta 9">
            <a:extLst>
              <a:ext uri="{FF2B5EF4-FFF2-40B4-BE49-F238E27FC236}">
                <a16:creationId xmlns:a16="http://schemas.microsoft.com/office/drawing/2014/main" id="{C1D2EA66-9B5D-7699-08A2-4EB5FAF7F01C}"/>
              </a:ext>
            </a:extLst>
          </p:cNvPr>
          <p:cNvSpPr txBox="1"/>
          <p:nvPr/>
        </p:nvSpPr>
        <p:spPr>
          <a:xfrm>
            <a:off x="6096000" y="2034656"/>
            <a:ext cx="2417286" cy="1200329"/>
          </a:xfrm>
          <a:prstGeom prst="rect">
            <a:avLst/>
          </a:prstGeom>
          <a:noFill/>
          <a:ln w="28575">
            <a:solidFill>
              <a:srgbClr val="114A8E"/>
            </a:solidFill>
            <a:prstDash val="sysDash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SUHF </a:t>
            </a:r>
            <a:r>
              <a:rPr lang="en-US" dirty="0"/>
              <a:t>(The Association of Swedish Higher Education Institutions</a:t>
            </a:r>
            <a:endParaRPr lang="sv-SE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492CF4F5-5E52-AC0D-B2B8-D8E853EFE765}"/>
              </a:ext>
            </a:extLst>
          </p:cNvPr>
          <p:cNvSpPr txBox="1"/>
          <p:nvPr/>
        </p:nvSpPr>
        <p:spPr>
          <a:xfrm>
            <a:off x="836679" y="3013501"/>
            <a:ext cx="2259218" cy="1077218"/>
          </a:xfrm>
          <a:custGeom>
            <a:avLst/>
            <a:gdLst>
              <a:gd name="connsiteX0" fmla="*/ 0 w 2259218"/>
              <a:gd name="connsiteY0" fmla="*/ 0 h 1077218"/>
              <a:gd name="connsiteX1" fmla="*/ 564805 w 2259218"/>
              <a:gd name="connsiteY1" fmla="*/ 0 h 1077218"/>
              <a:gd name="connsiteX2" fmla="*/ 1061832 w 2259218"/>
              <a:gd name="connsiteY2" fmla="*/ 0 h 1077218"/>
              <a:gd name="connsiteX3" fmla="*/ 1626637 w 2259218"/>
              <a:gd name="connsiteY3" fmla="*/ 0 h 1077218"/>
              <a:gd name="connsiteX4" fmla="*/ 2259218 w 2259218"/>
              <a:gd name="connsiteY4" fmla="*/ 0 h 1077218"/>
              <a:gd name="connsiteX5" fmla="*/ 2259218 w 2259218"/>
              <a:gd name="connsiteY5" fmla="*/ 527837 h 1077218"/>
              <a:gd name="connsiteX6" fmla="*/ 2259218 w 2259218"/>
              <a:gd name="connsiteY6" fmla="*/ 1077218 h 1077218"/>
              <a:gd name="connsiteX7" fmla="*/ 1671821 w 2259218"/>
              <a:gd name="connsiteY7" fmla="*/ 1077218 h 1077218"/>
              <a:gd name="connsiteX8" fmla="*/ 1129609 w 2259218"/>
              <a:gd name="connsiteY8" fmla="*/ 1077218 h 1077218"/>
              <a:gd name="connsiteX9" fmla="*/ 632581 w 2259218"/>
              <a:gd name="connsiteY9" fmla="*/ 1077218 h 1077218"/>
              <a:gd name="connsiteX10" fmla="*/ 0 w 2259218"/>
              <a:gd name="connsiteY10" fmla="*/ 1077218 h 1077218"/>
              <a:gd name="connsiteX11" fmla="*/ 0 w 2259218"/>
              <a:gd name="connsiteY11" fmla="*/ 527837 h 1077218"/>
              <a:gd name="connsiteX12" fmla="*/ 0 w 2259218"/>
              <a:gd name="connsiteY12" fmla="*/ 0 h 1077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59218" h="1077218" extrusionOk="0">
                <a:moveTo>
                  <a:pt x="0" y="0"/>
                </a:moveTo>
                <a:cubicBezTo>
                  <a:pt x="196955" y="-30561"/>
                  <a:pt x="290162" y="40355"/>
                  <a:pt x="564805" y="0"/>
                </a:cubicBezTo>
                <a:cubicBezTo>
                  <a:pt x="839448" y="-40355"/>
                  <a:pt x="895142" y="95"/>
                  <a:pt x="1061832" y="0"/>
                </a:cubicBezTo>
                <a:cubicBezTo>
                  <a:pt x="1228522" y="-95"/>
                  <a:pt x="1395340" y="35501"/>
                  <a:pt x="1626637" y="0"/>
                </a:cubicBezTo>
                <a:cubicBezTo>
                  <a:pt x="1857934" y="-35501"/>
                  <a:pt x="2030169" y="32079"/>
                  <a:pt x="2259218" y="0"/>
                </a:cubicBezTo>
                <a:cubicBezTo>
                  <a:pt x="2296023" y="135326"/>
                  <a:pt x="2242349" y="328074"/>
                  <a:pt x="2259218" y="527837"/>
                </a:cubicBezTo>
                <a:cubicBezTo>
                  <a:pt x="2276087" y="727600"/>
                  <a:pt x="2222987" y="803007"/>
                  <a:pt x="2259218" y="1077218"/>
                </a:cubicBezTo>
                <a:cubicBezTo>
                  <a:pt x="2088437" y="1106973"/>
                  <a:pt x="1801283" y="1058162"/>
                  <a:pt x="1671821" y="1077218"/>
                </a:cubicBezTo>
                <a:cubicBezTo>
                  <a:pt x="1542359" y="1096274"/>
                  <a:pt x="1380400" y="1052683"/>
                  <a:pt x="1129609" y="1077218"/>
                </a:cubicBezTo>
                <a:cubicBezTo>
                  <a:pt x="878818" y="1101753"/>
                  <a:pt x="847297" y="1035044"/>
                  <a:pt x="632581" y="1077218"/>
                </a:cubicBezTo>
                <a:cubicBezTo>
                  <a:pt x="417865" y="1119392"/>
                  <a:pt x="159049" y="1006850"/>
                  <a:pt x="0" y="1077218"/>
                </a:cubicBezTo>
                <a:cubicBezTo>
                  <a:pt x="-60288" y="873973"/>
                  <a:pt x="3940" y="696422"/>
                  <a:pt x="0" y="527837"/>
                </a:cubicBezTo>
                <a:cubicBezTo>
                  <a:pt x="-3940" y="359252"/>
                  <a:pt x="55689" y="247737"/>
                  <a:pt x="0" y="0"/>
                </a:cubicBezTo>
                <a:close/>
              </a:path>
            </a:pathLst>
          </a:custGeom>
          <a:noFill/>
          <a:ln w="12700">
            <a:solidFill>
              <a:srgbClr val="114A8E"/>
            </a:solidFill>
            <a:extLst>
              <a:ext uri="{C807C97D-BFC1-408E-A445-0C87EB9F89A2}">
                <ask:lineSketchStyleProps xmlns:ask="http://schemas.microsoft.com/office/drawing/2018/sketchyshapes" sd="285514860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sv-SE" sz="1600" dirty="0"/>
              <a:t>  No </a:t>
            </a:r>
            <a:r>
              <a:rPr lang="sv-SE" sz="1600" dirty="0" err="1"/>
              <a:t>member</a:t>
            </a:r>
            <a:r>
              <a:rPr lang="sv-SE" sz="1600" dirty="0"/>
              <a:t> or  participation </a:t>
            </a:r>
            <a:r>
              <a:rPr lang="sv-SE" sz="1600" dirty="0" err="1"/>
              <a:t>fee</a:t>
            </a:r>
            <a:r>
              <a:rPr lang="sv-SE" sz="1600" dirty="0"/>
              <a:t>!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sv-SE" sz="1600" dirty="0"/>
              <a:t>No budget!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sv-SE" sz="1600" dirty="0"/>
              <a:t>SUHF only!</a:t>
            </a:r>
          </a:p>
        </p:txBody>
      </p:sp>
      <p:cxnSp>
        <p:nvCxnSpPr>
          <p:cNvPr id="6" name="Koppling: böjd 5">
            <a:extLst>
              <a:ext uri="{FF2B5EF4-FFF2-40B4-BE49-F238E27FC236}">
                <a16:creationId xmlns:a16="http://schemas.microsoft.com/office/drawing/2014/main" id="{F7AA7EA2-B161-593D-90EE-DE6F6F38A684}"/>
              </a:ext>
            </a:extLst>
          </p:cNvPr>
          <p:cNvCxnSpPr/>
          <p:nvPr/>
        </p:nvCxnSpPr>
        <p:spPr>
          <a:xfrm rot="5400000">
            <a:off x="6095966" y="3429035"/>
            <a:ext cx="742859" cy="742789"/>
          </a:xfrm>
          <a:prstGeom prst="curvedConnector3">
            <a:avLst>
              <a:gd name="adj1" fmla="val 59186"/>
            </a:avLst>
          </a:prstGeom>
          <a:ln w="19050" cap="flat" cmpd="sng" algn="ctr">
            <a:solidFill>
              <a:srgbClr val="114A8E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1947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C35544-ACCF-1FE6-811F-AF7C74ADC4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8B436D-D193-85B7-213E-E7AC82F0B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8" y="723898"/>
            <a:ext cx="7054593" cy="1495425"/>
          </a:xfrm>
        </p:spPr>
        <p:txBody>
          <a:bodyPr>
            <a:normAutofit/>
          </a:bodyPr>
          <a:lstStyle/>
          <a:p>
            <a:r>
              <a:rPr lang="sv-SE" sz="4000" dirty="0"/>
              <a:t>Activites and </a:t>
            </a:r>
            <a:r>
              <a:rPr lang="sv-SE" sz="4000" dirty="0" err="1"/>
              <a:t>communication</a:t>
            </a:r>
            <a:endParaRPr lang="sv-SE" sz="40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5C1B40-421D-E591-64EA-2CEBAF4E2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79" y="2009775"/>
            <a:ext cx="7669145" cy="4124326"/>
          </a:xfrm>
        </p:spPr>
        <p:txBody>
          <a:bodyPr>
            <a:normAutofit lnSpcReduction="10000"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2000" b="1" dirty="0"/>
              <a:t>Annual meeting </a:t>
            </a:r>
            <a:r>
              <a:rPr lang="sv-SE" sz="2000" dirty="0"/>
              <a:t>(general </a:t>
            </a:r>
            <a:r>
              <a:rPr lang="sv-SE" sz="2000" dirty="0" err="1"/>
              <a:t>assembly</a:t>
            </a:r>
            <a:r>
              <a:rPr lang="sv-SE" sz="2000" dirty="0"/>
              <a:t>/årsmöte, digital)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2000" b="1" dirty="0"/>
              <a:t>Annual </a:t>
            </a:r>
            <a:r>
              <a:rPr lang="sv-SE" sz="2000" b="1" dirty="0" err="1"/>
              <a:t>network</a:t>
            </a:r>
            <a:r>
              <a:rPr lang="sv-SE" sz="2000" b="1" dirty="0"/>
              <a:t> meeting </a:t>
            </a:r>
            <a:r>
              <a:rPr lang="sv-SE" sz="2000" dirty="0"/>
              <a:t>(organised by ~ 1 </a:t>
            </a:r>
            <a:r>
              <a:rPr lang="sv-SE" sz="2000" dirty="0" err="1"/>
              <a:t>member</a:t>
            </a:r>
            <a:r>
              <a:rPr lang="sv-SE" sz="2000" dirty="0"/>
              <a:t> organisation</a:t>
            </a:r>
            <a:r>
              <a:rPr lang="en-US" sz="2000" dirty="0"/>
              <a:t>. </a:t>
            </a:r>
            <a:br>
              <a:rPr lang="en-US" sz="2000" dirty="0"/>
            </a:br>
            <a:r>
              <a:rPr lang="en-US" sz="2000" dirty="0"/>
              <a:t>~ 150 participants. Employer cover the participation fee)</a:t>
            </a:r>
          </a:p>
          <a:p>
            <a:pPr marL="171450" indent="-171450"/>
            <a:r>
              <a:rPr lang="en-US" sz="2000" b="1" dirty="0"/>
              <a:t>Webinars/seminars/workshops/meetings</a:t>
            </a:r>
            <a:r>
              <a:rPr lang="en-US" sz="2000" dirty="0"/>
              <a:t> with funders etc.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b="1" dirty="0"/>
              <a:t>Thematic subgroups </a:t>
            </a:r>
            <a:r>
              <a:rPr lang="en-US" sz="2000" dirty="0"/>
              <a:t>(Ex. EU funding, US funding, Ethics)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b="1" dirty="0"/>
              <a:t>Representatives</a:t>
            </a:r>
            <a:r>
              <a:rPr lang="en-US" sz="2000" dirty="0"/>
              <a:t> </a:t>
            </a:r>
            <a:r>
              <a:rPr lang="en-US" sz="2000" b="1" dirty="0"/>
              <a:t>in the national reference groups</a:t>
            </a:r>
            <a:r>
              <a:rPr lang="en-US" sz="2000" dirty="0"/>
              <a:t> </a:t>
            </a:r>
            <a:r>
              <a:rPr lang="en-US" sz="2000" b="1" dirty="0"/>
              <a:t>for Horizon Europe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b="1" dirty="0"/>
              <a:t>Shared platform </a:t>
            </a:r>
            <a:r>
              <a:rPr lang="en-US" sz="2000" dirty="0"/>
              <a:t>(Groups.io - the core of the network)</a:t>
            </a:r>
          </a:p>
          <a:p>
            <a:r>
              <a:rPr lang="en-US" sz="2000" b="1" dirty="0"/>
              <a:t>Swarma.se </a:t>
            </a:r>
            <a:r>
              <a:rPr lang="en-US" sz="2000" dirty="0"/>
              <a:t>and </a:t>
            </a:r>
            <a:r>
              <a:rPr lang="en-US" sz="2000" b="1" dirty="0"/>
              <a:t>LinkedIn</a:t>
            </a:r>
            <a:endParaRPr lang="en-US" sz="2000" dirty="0"/>
          </a:p>
          <a:p>
            <a:r>
              <a:rPr lang="en-US" sz="2000" b="1" dirty="0"/>
              <a:t>Info@swarma.se</a:t>
            </a:r>
            <a:endParaRPr lang="en-US" sz="2000" dirty="0"/>
          </a:p>
          <a:p>
            <a:r>
              <a:rPr lang="sv-SE" sz="2000" b="1" dirty="0"/>
              <a:t>Internal newsletter </a:t>
            </a:r>
            <a:r>
              <a:rPr lang="sv-SE" sz="2000" dirty="0"/>
              <a:t>(~2-4/</a:t>
            </a:r>
            <a:r>
              <a:rPr lang="sv-SE" sz="2000" dirty="0" err="1"/>
              <a:t>year</a:t>
            </a:r>
            <a:r>
              <a:rPr lang="sv-SE" sz="2000" dirty="0"/>
              <a:t>)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36E9D6-6CFB-2A12-BF8D-EDCCA72BF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www.swarma.se | info@swarma.se</a:t>
            </a:r>
          </a:p>
        </p:txBody>
      </p:sp>
    </p:spTree>
    <p:extLst>
      <p:ext uri="{BB962C8B-B14F-4D97-AF65-F5344CB8AC3E}">
        <p14:creationId xmlns:p14="http://schemas.microsoft.com/office/powerpoint/2010/main" val="3774594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CFE60B8BDB70042B6ABCF4CF8BF45B6" ma:contentTypeVersion="16" ma:contentTypeDescription="Opprett et nytt dokument." ma:contentTypeScope="" ma:versionID="7554e02309575c5d09bbee28817e8610">
  <xsd:schema xmlns:xsd="http://www.w3.org/2001/XMLSchema" xmlns:xs="http://www.w3.org/2001/XMLSchema" xmlns:p="http://schemas.microsoft.com/office/2006/metadata/properties" xmlns:ns2="22309f1a-b993-4ae5-9a75-a18cc13469f9" xmlns:ns3="b07e97a9-a0b1-45ec-b031-12476cedd2b5" targetNamespace="http://schemas.microsoft.com/office/2006/metadata/properties" ma:root="true" ma:fieldsID="6899b3ca9d9e46ae7b31bb4092215c01" ns2:_="" ns3:_="">
    <xsd:import namespace="22309f1a-b993-4ae5-9a75-a18cc13469f9"/>
    <xsd:import namespace="b07e97a9-a0b1-45ec-b031-12476cedd2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309f1a-b993-4ae5-9a75-a18cc13469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Bildemerkelapper" ma:readOnly="false" ma:fieldId="{5cf76f15-5ced-4ddc-b409-7134ff3c332f}" ma:taxonomyMulti="true" ma:sspId="adaa1cc0-8995-462d-b9c5-17c520b77c4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7e97a9-a0b1-45ec-b031-12476cedd2b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adbccce4-6193-4f62-86a7-fed837e3bc50}" ma:internalName="TaxCatchAll" ma:showField="CatchAllData" ma:web="b07e97a9-a0b1-45ec-b031-12476cedd2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2309f1a-b993-4ae5-9a75-a18cc13469f9">
      <Terms xmlns="http://schemas.microsoft.com/office/infopath/2007/PartnerControls"/>
    </lcf76f155ced4ddcb4097134ff3c332f>
    <TaxCatchAll xmlns="b07e97a9-a0b1-45ec-b031-12476cedd2b5" xsi:nil="true"/>
  </documentManagement>
</p:properties>
</file>

<file path=customXml/itemProps1.xml><?xml version="1.0" encoding="utf-8"?>
<ds:datastoreItem xmlns:ds="http://schemas.openxmlformats.org/officeDocument/2006/customXml" ds:itemID="{54BA06BC-677E-4F31-BE06-82188D594E6F}"/>
</file>

<file path=customXml/itemProps2.xml><?xml version="1.0" encoding="utf-8"?>
<ds:datastoreItem xmlns:ds="http://schemas.openxmlformats.org/officeDocument/2006/customXml" ds:itemID="{8095C009-2F95-4A5F-AC9B-580CB2106071}"/>
</file>

<file path=customXml/itemProps3.xml><?xml version="1.0" encoding="utf-8"?>
<ds:datastoreItem xmlns:ds="http://schemas.openxmlformats.org/officeDocument/2006/customXml" ds:itemID="{7354635C-7154-4050-BE54-6ED6A99348C7}"/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735</Words>
  <Application>Microsoft Office PowerPoint</Application>
  <PresentationFormat>Bredbild</PresentationFormat>
  <Paragraphs>74</Paragraphs>
  <Slides>5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Wingdings</vt:lpstr>
      <vt:lpstr>Office-tema</vt:lpstr>
      <vt:lpstr>PowerPoint-presentation</vt:lpstr>
      <vt:lpstr>Swedish funding landscape</vt:lpstr>
      <vt:lpstr>SWARMA: Purpose and aims</vt:lpstr>
      <vt:lpstr>Organisation structure</vt:lpstr>
      <vt:lpstr>Activites and communication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Tove Kvarnström</dc:creator>
  <cp:lastModifiedBy>Tove Kvarnström</cp:lastModifiedBy>
  <cp:revision>11</cp:revision>
  <dcterms:created xsi:type="dcterms:W3CDTF">2024-11-13T07:39:17Z</dcterms:created>
  <dcterms:modified xsi:type="dcterms:W3CDTF">2025-03-25T17:46:21Z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0x010100CCFE60B8BDB70042B6ABCF4CF8BF45B6</vt:lpwstr>
  </property>
</Properties>
</file>