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6"/>
  </p:notesMasterIdLst>
  <p:handoutMasterIdLst>
    <p:handoutMasterId r:id="rId7"/>
  </p:handoutMasterIdLst>
  <p:sldIdLst>
    <p:sldId id="257" r:id="rId2"/>
    <p:sldId id="259" r:id="rId3"/>
    <p:sldId id="260" r:id="rId4"/>
    <p:sldId id="261"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DBE"/>
    <a:srgbClr val="4E008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88192" autoAdjust="0"/>
  </p:normalViewPr>
  <p:slideViewPr>
    <p:cSldViewPr snapToGrid="0" snapToObjects="1" showGuides="1">
      <p:cViewPr varScale="1">
        <p:scale>
          <a:sx n="56" d="100"/>
          <a:sy n="56" d="100"/>
        </p:scale>
        <p:origin x="916"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25.3.2025</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25.3.2025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changing geopolitical situation requires increasingly intense monitoring and responses with regard to research security. </a:t>
            </a:r>
            <a:r>
              <a:rPr lang="en-US" sz="1200" dirty="0"/>
              <a:t>“safeguarding the research enterprise against the misappropriation of research and development to the detriment of national or economic security, related violations of research integrity, and foreign government interference.”</a:t>
            </a: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2</a:t>
            </a:fld>
            <a:endParaRPr lang="fi-FI"/>
          </a:p>
        </p:txBody>
      </p:sp>
    </p:spTree>
    <p:extLst>
      <p:ext uri="{BB962C8B-B14F-4D97-AF65-F5344CB8AC3E}">
        <p14:creationId xmlns:p14="http://schemas.microsoft.com/office/powerpoint/2010/main" val="3664857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0D9D56B-380E-41B8-9315-ED5CBC9E42C4}"/>
              </a:ext>
              <a:ext uri="{C183D7F6-B498-43B3-948B-1728B52AA6E4}">
                <adec:decorative xmlns:adec="http://schemas.microsoft.com/office/drawing/2017/decorative" val="1"/>
              </a:ext>
            </a:extLst>
          </p:cNvPr>
          <p:cNvSpPr/>
          <p:nvPr userDrawn="1"/>
        </p:nvSpPr>
        <p:spPr>
          <a:xfrm>
            <a:off x="2" y="0"/>
            <a:ext cx="12191998" cy="6858000"/>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lumMod val="60000"/>
                  <a:lumOff val="40000"/>
                </a:schemeClr>
              </a:solidFill>
            </a:endParaRPr>
          </a:p>
        </p:txBody>
      </p:sp>
      <p:sp>
        <p:nvSpPr>
          <p:cNvPr id="2" name="Title 1"/>
          <p:cNvSpPr>
            <a:spLocks noGrp="1"/>
          </p:cNvSpPr>
          <p:nvPr>
            <p:ph type="ctrTitle"/>
          </p:nvPr>
        </p:nvSpPr>
        <p:spPr>
          <a:xfrm>
            <a:off x="1107638" y="2553066"/>
            <a:ext cx="6212793" cy="3381828"/>
          </a:xfrm>
          <a:prstGeom prst="rect">
            <a:avLst/>
          </a:prstGeom>
        </p:spPr>
        <p:txBody>
          <a:bodyPr anchor="t" anchorCtr="0">
            <a:noAutofit/>
          </a:bodyPr>
          <a:lstStyle>
            <a:lvl1pPr algn="l">
              <a:defRPr sz="5400">
                <a:solidFill>
                  <a:schemeClr val="bg1"/>
                </a:solidFill>
              </a:defRPr>
            </a:lvl1pPr>
          </a:lstStyle>
          <a:p>
            <a:r>
              <a:rPr lang="en-US" noProof="0"/>
              <a:t>Click to edit Master title style</a:t>
            </a:r>
            <a:endParaRPr lang="en-GB" noProof="0"/>
          </a:p>
        </p:txBody>
      </p:sp>
      <p:pic>
        <p:nvPicPr>
          <p:cNvPr id="4" name="Kuva 3" descr="Tampere University.">
            <a:extLst>
              <a:ext uri="{FF2B5EF4-FFF2-40B4-BE49-F238E27FC236}">
                <a16:creationId xmlns:a16="http://schemas.microsoft.com/office/drawing/2014/main" id="{F4B581D9-6573-401D-B01B-EC70ACF75D2F}"/>
              </a:ext>
            </a:extLst>
          </p:cNvPr>
          <p:cNvPicPr>
            <a:picLocks noChangeAspect="1"/>
          </p:cNvPicPr>
          <p:nvPr userDrawn="1"/>
        </p:nvPicPr>
        <p:blipFill>
          <a:blip r:embed="rId2"/>
          <a:stretch>
            <a:fillRect/>
          </a:stretch>
        </p:blipFill>
        <p:spPr>
          <a:xfrm>
            <a:off x="900000" y="1080000"/>
            <a:ext cx="3721277" cy="900000"/>
          </a:xfrm>
          <a:prstGeom prst="rect">
            <a:avLst/>
          </a:prstGeom>
        </p:spPr>
      </p:pic>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noProof="0"/>
              <a:t>Click to edit Master title style</a:t>
            </a:r>
            <a:endParaRPr lang="en-GB" noProof="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6" name="Footer Placeholder 10">
            <a:extLst>
              <a:ext uri="{FF2B5EF4-FFF2-40B4-BE49-F238E27FC236}">
                <a16:creationId xmlns:a16="http://schemas.microsoft.com/office/drawing/2014/main" id="{BA96801F-E137-4B25-94D7-4851FADECBA6}"/>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143132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purple">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F54673-9ACE-45BB-89AE-4DF9D12000EF}"/>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p:nvPr>
        </p:nvSpPr>
        <p:spPr>
          <a:xfrm>
            <a:off x="410400" y="914401"/>
            <a:ext cx="10643351" cy="642938"/>
          </a:xfrm>
          <a:prstGeom prst="rect">
            <a:avLst/>
          </a:prstGeom>
        </p:spPr>
        <p:txBody>
          <a:bodyPr anchor="t" anchorCtr="0"/>
          <a:lstStyle>
            <a:lvl1pPr>
              <a:defRPr>
                <a:solidFill>
                  <a:schemeClr val="bg1"/>
                </a:solidFill>
              </a:defRPr>
            </a:lvl1pPr>
          </a:lstStyle>
          <a:p>
            <a:r>
              <a:rPr lang="en-US" noProof="0"/>
              <a:t>Click to edit Master title style</a:t>
            </a:r>
            <a:endParaRPr lang="en-GB" noProof="0"/>
          </a:p>
        </p:txBody>
      </p:sp>
      <p:sp>
        <p:nvSpPr>
          <p:cNvPr id="10" name="Footer Placeholder 4">
            <a:extLst>
              <a:ext uri="{FF2B5EF4-FFF2-40B4-BE49-F238E27FC236}">
                <a16:creationId xmlns:a16="http://schemas.microsoft.com/office/drawing/2014/main" id="{10BA03E9-7771-435A-ACF2-791A64625196}"/>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1" name="Date Placeholder 3">
            <a:extLst>
              <a:ext uri="{FF2B5EF4-FFF2-40B4-BE49-F238E27FC236}">
                <a16:creationId xmlns:a16="http://schemas.microsoft.com/office/drawing/2014/main" id="{DA061E97-8041-4B8C-84EB-4224E0AC85E6}"/>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2" name="Slide Number Placeholder 5">
            <a:extLst>
              <a:ext uri="{FF2B5EF4-FFF2-40B4-BE49-F238E27FC236}">
                <a16:creationId xmlns:a16="http://schemas.microsoft.com/office/drawing/2014/main" id="{3E88A044-4865-4080-A1DB-4D812EAA9AE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94848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5" name="Footer Placeholder 10">
            <a:extLst>
              <a:ext uri="{FF2B5EF4-FFF2-40B4-BE49-F238E27FC236}">
                <a16:creationId xmlns:a16="http://schemas.microsoft.com/office/drawing/2014/main" id="{DFF5CBD4-0D40-46CB-83FF-1C58DD787062}"/>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3632917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 purple">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A4069F-7B77-435A-A9D6-CD64E24346C4}"/>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13" name="Footer Placeholder 4">
            <a:extLst>
              <a:ext uri="{FF2B5EF4-FFF2-40B4-BE49-F238E27FC236}">
                <a16:creationId xmlns:a16="http://schemas.microsoft.com/office/drawing/2014/main" id="{5737735C-1BFC-5948-A4B6-6B9D9DF1DAD9}"/>
              </a:ext>
            </a:extLst>
          </p:cNvPr>
          <p:cNvSpPr txBox="1">
            <a:spLocks/>
          </p:cNvSpPr>
          <p:nvPr userDrawn="1"/>
        </p:nvSpPr>
        <p:spPr>
          <a:xfrm>
            <a:off x="430580" y="6506631"/>
            <a:ext cx="6779559" cy="251947"/>
          </a:xfrm>
          <a:prstGeom prst="rect">
            <a:avLst/>
          </a:prstGeom>
        </p:spPr>
        <p:txBody>
          <a:bodyPr vert="horz" lIns="91440" tIns="45720" rIns="91440" bIns="45720" rtlCol="0" anchor="b" anchorCtr="0"/>
          <a:lstStyle>
            <a:defPPr>
              <a:defRPr lang="fi-FI"/>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15" name="Footer Placeholder 4">
            <a:extLst>
              <a:ext uri="{FF2B5EF4-FFF2-40B4-BE49-F238E27FC236}">
                <a16:creationId xmlns:a16="http://schemas.microsoft.com/office/drawing/2014/main" id="{686E1A08-E0B6-4CF0-9B54-F868C9DFE6B8}"/>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6" name="Date Placeholder 3">
            <a:extLst>
              <a:ext uri="{FF2B5EF4-FFF2-40B4-BE49-F238E27FC236}">
                <a16:creationId xmlns:a16="http://schemas.microsoft.com/office/drawing/2014/main" id="{8C7C9B07-1287-4DA9-8EE6-AAC6DE816656}"/>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7" name="Slide Number Placeholder 5">
            <a:extLst>
              <a:ext uri="{FF2B5EF4-FFF2-40B4-BE49-F238E27FC236}">
                <a16:creationId xmlns:a16="http://schemas.microsoft.com/office/drawing/2014/main" id="{8697E018-CB7F-48B9-B44F-8C4B55AF6C59}"/>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3530646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199A30-D9CF-F04F-AD6E-EFD6A331FF13}"/>
              </a:ext>
              <a:ext uri="{C183D7F6-B498-43B3-948B-1728B52AA6E4}">
                <adec:decorative xmlns:adec="http://schemas.microsoft.com/office/drawing/2017/decorative" val="1"/>
              </a:ext>
            </a:extLst>
          </p:cNvPr>
          <p:cNvSpPr/>
          <p:nvPr userDrawn="1"/>
        </p:nvSpPr>
        <p:spPr>
          <a:xfrm>
            <a:off x="277978" y="636422"/>
            <a:ext cx="11914022" cy="622157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8" name="Date Placeholder 3">
            <a:extLst>
              <a:ext uri="{FF2B5EF4-FFF2-40B4-BE49-F238E27FC236}">
                <a16:creationId xmlns:a16="http://schemas.microsoft.com/office/drawing/2014/main" id="{DA31E617-3DD2-45F9-87A9-28710F458B86}"/>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0" name="Slide Number Placeholder 5">
            <a:extLst>
              <a:ext uri="{FF2B5EF4-FFF2-40B4-BE49-F238E27FC236}">
                <a16:creationId xmlns:a16="http://schemas.microsoft.com/office/drawing/2014/main" id="{823AE687-7288-4989-808B-BBFE1801B64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6" name="Footer Placeholder 10">
            <a:extLst>
              <a:ext uri="{FF2B5EF4-FFF2-40B4-BE49-F238E27FC236}">
                <a16:creationId xmlns:a16="http://schemas.microsoft.com/office/drawing/2014/main" id="{C9304CA3-67E1-4FC8-9377-97D39A86970A}"/>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136286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noProof="0"/>
              <a:t>Click to edit Master title style</a:t>
            </a:r>
            <a:endParaRPr lang="en-GB" noProof="0"/>
          </a:p>
        </p:txBody>
      </p:sp>
      <p:sp>
        <p:nvSpPr>
          <p:cNvPr id="3" name="Content Placeholder 2"/>
          <p:cNvSpPr>
            <a:spLocks noGrp="1"/>
          </p:cNvSpPr>
          <p:nvPr>
            <p:ph idx="1"/>
          </p:nvPr>
        </p:nvSpPr>
        <p:spPr>
          <a:xfrm>
            <a:off x="4542964" y="908050"/>
            <a:ext cx="7092900" cy="4960938"/>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410400" y="2172614"/>
            <a:ext cx="3932237" cy="3696374"/>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Date Placeholder 3">
            <a:extLst>
              <a:ext uri="{FF2B5EF4-FFF2-40B4-BE49-F238E27FC236}">
                <a16:creationId xmlns:a16="http://schemas.microsoft.com/office/drawing/2014/main" id="{A9A114AA-0FC1-4BDA-A87A-450D91C74DBE}"/>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3" name="Slide Number Placeholder 5">
            <a:extLst>
              <a:ext uri="{FF2B5EF4-FFF2-40B4-BE49-F238E27FC236}">
                <a16:creationId xmlns:a16="http://schemas.microsoft.com/office/drawing/2014/main" id="{F8A440A0-2DFA-4694-8E9A-F37821D642C2}"/>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8" name="Footer Placeholder 10">
            <a:extLst>
              <a:ext uri="{FF2B5EF4-FFF2-40B4-BE49-F238E27FC236}">
                <a16:creationId xmlns:a16="http://schemas.microsoft.com/office/drawing/2014/main" id="{B3199E04-FCC9-48F1-9FFB-2F71AFADEA9A}"/>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172077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 purpl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FB501874-212D-43E0-A21F-C912819BDEE9}"/>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hasCustomPrompt="1"/>
          </p:nvPr>
        </p:nvSpPr>
        <p:spPr>
          <a:xfrm>
            <a:off x="410400" y="908050"/>
            <a:ext cx="3932237" cy="1149350"/>
          </a:xfrm>
          <a:prstGeom prst="rect">
            <a:avLst/>
          </a:prstGeom>
        </p:spPr>
        <p:txBody>
          <a:bodyPr anchor="b">
            <a:noAutofit/>
          </a:bodyPr>
          <a:lstStyle>
            <a:lvl1pPr>
              <a:defRPr sz="4000">
                <a:solidFill>
                  <a:schemeClr val="bg1"/>
                </a:solidFill>
              </a:defRPr>
            </a:lvl1pPr>
          </a:lstStyle>
          <a:p>
            <a:r>
              <a:rPr lang="en-GB" noProof="0"/>
              <a:t>Muokkaa ots. peruasdasdasdasdstyyl. napsautt.</a:t>
            </a:r>
          </a:p>
        </p:txBody>
      </p:sp>
      <p:sp>
        <p:nvSpPr>
          <p:cNvPr id="3" name="Content Placeholder 2"/>
          <p:cNvSpPr>
            <a:spLocks noGrp="1"/>
          </p:cNvSpPr>
          <p:nvPr>
            <p:ph idx="1"/>
          </p:nvPr>
        </p:nvSpPr>
        <p:spPr>
          <a:xfrm>
            <a:off x="4551431" y="908050"/>
            <a:ext cx="7084433" cy="4960938"/>
          </a:xfrm>
        </p:spPr>
        <p:txBody>
          <a:bodyPr>
            <a:no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Placeholder 3"/>
          <p:cNvSpPr>
            <a:spLocks noGrp="1"/>
          </p:cNvSpPr>
          <p:nvPr>
            <p:ph type="body" sz="half" idx="2"/>
          </p:nvPr>
        </p:nvSpPr>
        <p:spPr>
          <a:xfrm>
            <a:off x="410400" y="2172614"/>
            <a:ext cx="3932237" cy="3696374"/>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Footer Placeholder 4">
            <a:extLst>
              <a:ext uri="{FF2B5EF4-FFF2-40B4-BE49-F238E27FC236}">
                <a16:creationId xmlns:a16="http://schemas.microsoft.com/office/drawing/2014/main" id="{4B0FB749-BBFE-438A-B34D-304382F9D7F3}"/>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3" name="Date Placeholder 3">
            <a:extLst>
              <a:ext uri="{FF2B5EF4-FFF2-40B4-BE49-F238E27FC236}">
                <a16:creationId xmlns:a16="http://schemas.microsoft.com/office/drawing/2014/main" id="{7D16047A-E530-4F76-BE04-5DB0A3040E2D}"/>
              </a:ext>
            </a:extLst>
          </p:cNvPr>
          <p:cNvSpPr>
            <a:spLocks noGrp="1"/>
          </p:cNvSpPr>
          <p:nvPr>
            <p:ph type="dt" sz="half" idx="1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4" name="Slide Number Placeholder 5">
            <a:extLst>
              <a:ext uri="{FF2B5EF4-FFF2-40B4-BE49-F238E27FC236}">
                <a16:creationId xmlns:a16="http://schemas.microsoft.com/office/drawing/2014/main" id="{07B2D6AA-88A2-4EE8-91D4-604C9EE5432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91432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899770"/>
            <a:ext cx="10515600" cy="660103"/>
          </a:xfrm>
          <a:prstGeom prst="rect">
            <a:avLst/>
          </a:prstGeom>
        </p:spPr>
        <p:txBody>
          <a:body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410400" y="1707297"/>
            <a:ext cx="10515600" cy="4351338"/>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Date Placeholder 3">
            <a:extLst>
              <a:ext uri="{FF2B5EF4-FFF2-40B4-BE49-F238E27FC236}">
                <a16:creationId xmlns:a16="http://schemas.microsoft.com/office/drawing/2014/main" id="{9A817179-6464-4F21-9B03-3D32D962BE2F}"/>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2" name="Slide Number Placeholder 5">
            <a:extLst>
              <a:ext uri="{FF2B5EF4-FFF2-40B4-BE49-F238E27FC236}">
                <a16:creationId xmlns:a16="http://schemas.microsoft.com/office/drawing/2014/main" id="{C353961E-5198-4EC6-84CF-7D796EA3DAF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7" name="Footer Placeholder 10">
            <a:extLst>
              <a:ext uri="{FF2B5EF4-FFF2-40B4-BE49-F238E27FC236}">
                <a16:creationId xmlns:a16="http://schemas.microsoft.com/office/drawing/2014/main" id="{0F202A3E-9DD7-4C20-B920-B130C51F616A}"/>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327832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0A482-DF25-4AC1-93FF-A21A43ED80E6}"/>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p:nvPr>
        </p:nvSpPr>
        <p:spPr>
          <a:xfrm>
            <a:off x="410400" y="899770"/>
            <a:ext cx="10515600" cy="660103"/>
          </a:xfrm>
          <a:prstGeom prst="rect">
            <a:avLst/>
          </a:prstGeom>
        </p:spPr>
        <p:txBody>
          <a:bodyPr/>
          <a:lstStyle>
            <a:lvl1pPr>
              <a:defRPr>
                <a:solidFill>
                  <a:schemeClr val="bg1"/>
                </a:solidFill>
              </a:defRPr>
            </a:lvl1p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410400" y="1707297"/>
            <a:ext cx="10515600" cy="4351338"/>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Footer Placeholder 4">
            <a:extLst>
              <a:ext uri="{FF2B5EF4-FFF2-40B4-BE49-F238E27FC236}">
                <a16:creationId xmlns:a16="http://schemas.microsoft.com/office/drawing/2014/main" id="{008E8C6C-B535-4624-AE36-E7AA2DD350A1}"/>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2" name="Date Placeholder 3">
            <a:extLst>
              <a:ext uri="{FF2B5EF4-FFF2-40B4-BE49-F238E27FC236}">
                <a16:creationId xmlns:a16="http://schemas.microsoft.com/office/drawing/2014/main" id="{7D573219-6138-48B9-B6B4-28078E66494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3" name="Slide Number Placeholder 5">
            <a:extLst>
              <a:ext uri="{FF2B5EF4-FFF2-40B4-BE49-F238E27FC236}">
                <a16:creationId xmlns:a16="http://schemas.microsoft.com/office/drawing/2014/main" id="{E093FE60-FDE5-4FFB-BA0D-01896B739F49}"/>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99749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 whi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08049"/>
            <a:ext cx="2628900" cy="5268914"/>
          </a:xfrm>
          <a:prstGeom prst="rect">
            <a:avLst/>
          </a:prstGeom>
        </p:spPr>
        <p:txBody>
          <a:bodyPr vert="eaVert"/>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838200" y="908049"/>
            <a:ext cx="7734300" cy="5268913"/>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Date Placeholder 3">
            <a:extLst>
              <a:ext uri="{FF2B5EF4-FFF2-40B4-BE49-F238E27FC236}">
                <a16:creationId xmlns:a16="http://schemas.microsoft.com/office/drawing/2014/main" id="{FA231356-4E89-42FF-B9D2-5276EA40A6FE}"/>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2" name="Slide Number Placeholder 5">
            <a:extLst>
              <a:ext uri="{FF2B5EF4-FFF2-40B4-BE49-F238E27FC236}">
                <a16:creationId xmlns:a16="http://schemas.microsoft.com/office/drawing/2014/main" id="{E294DD31-33A4-4715-9A6D-15C4AF304F69}"/>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7" name="Footer Placeholder 10">
            <a:extLst>
              <a:ext uri="{FF2B5EF4-FFF2-40B4-BE49-F238E27FC236}">
                <a16:creationId xmlns:a16="http://schemas.microsoft.com/office/drawing/2014/main" id="{FEC80EF1-75D1-469D-8A92-4BE196BAFDBD}"/>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241610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urple">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0D9D56B-380E-41B8-9315-ED5CBC9E42C4}"/>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ctrTitle"/>
          </p:nvPr>
        </p:nvSpPr>
        <p:spPr>
          <a:xfrm>
            <a:off x="550863" y="2758440"/>
            <a:ext cx="11090275" cy="1440000"/>
          </a:xfrm>
          <a:prstGeom prst="rect">
            <a:avLst/>
          </a:prstGeom>
        </p:spPr>
        <p:txBody>
          <a:bodyPr anchor="b">
            <a:noAutofit/>
          </a:bodyPr>
          <a:lstStyle>
            <a:lvl1pPr algn="ctr">
              <a:defRPr sz="54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557589" y="4435972"/>
            <a:ext cx="11083550" cy="1440000"/>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5" name="Footer Placeholder 4"/>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8" name="Date Placeholder 3">
            <a:extLst>
              <a:ext uri="{FF2B5EF4-FFF2-40B4-BE49-F238E27FC236}">
                <a16:creationId xmlns:a16="http://schemas.microsoft.com/office/drawing/2014/main" id="{7EEF2D1E-9D26-4178-9CD9-82D802C125E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0" name="Slide Number Placeholder 5">
            <a:extLst>
              <a:ext uri="{FF2B5EF4-FFF2-40B4-BE49-F238E27FC236}">
                <a16:creationId xmlns:a16="http://schemas.microsoft.com/office/drawing/2014/main" id="{8AC67BEA-6EFD-4E49-843A-63C8CA4D1930}"/>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3129843853"/>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6C69A4-9805-44B9-86C2-D0BEF1B39F44}"/>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Vertical Title 1"/>
          <p:cNvSpPr>
            <a:spLocks noGrp="1"/>
          </p:cNvSpPr>
          <p:nvPr>
            <p:ph type="title" orient="vert"/>
          </p:nvPr>
        </p:nvSpPr>
        <p:spPr>
          <a:xfrm>
            <a:off x="8724900" y="908049"/>
            <a:ext cx="2628900" cy="5268914"/>
          </a:xfrm>
          <a:prstGeom prst="rect">
            <a:avLst/>
          </a:prstGeom>
        </p:spPr>
        <p:txBody>
          <a:bodyPr vert="eaVert"/>
          <a:lstStyle>
            <a:lvl1pPr>
              <a:defRPr>
                <a:solidFill>
                  <a:schemeClr val="bg1"/>
                </a:solidFill>
              </a:defRPr>
            </a:lvl1pPr>
          </a:lstStyle>
          <a:p>
            <a:r>
              <a:rPr lang="en-US" noProof="0"/>
              <a:t>Click to edit Master title style</a:t>
            </a:r>
            <a:endParaRPr lang="en-GB" noProof="0"/>
          </a:p>
        </p:txBody>
      </p:sp>
      <p:sp>
        <p:nvSpPr>
          <p:cNvPr id="3" name="Vertical Text Placeholder 2"/>
          <p:cNvSpPr>
            <a:spLocks noGrp="1"/>
          </p:cNvSpPr>
          <p:nvPr>
            <p:ph type="body" orient="vert" idx="1"/>
          </p:nvPr>
        </p:nvSpPr>
        <p:spPr>
          <a:xfrm>
            <a:off x="838200" y="908049"/>
            <a:ext cx="7734300" cy="5268913"/>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Footer Placeholder 4">
            <a:extLst>
              <a:ext uri="{FF2B5EF4-FFF2-40B4-BE49-F238E27FC236}">
                <a16:creationId xmlns:a16="http://schemas.microsoft.com/office/drawing/2014/main" id="{DD6E3F5C-87B6-4EC2-BBE3-B9D1C41B91F3}"/>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2" name="Date Placeholder 3">
            <a:extLst>
              <a:ext uri="{FF2B5EF4-FFF2-40B4-BE49-F238E27FC236}">
                <a16:creationId xmlns:a16="http://schemas.microsoft.com/office/drawing/2014/main" id="{35EC882A-A2D2-46CB-99A6-60BC54D854C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3" name="Slide Number Placeholder 5">
            <a:extLst>
              <a:ext uri="{FF2B5EF4-FFF2-40B4-BE49-F238E27FC236}">
                <a16:creationId xmlns:a16="http://schemas.microsoft.com/office/drawing/2014/main" id="{45571256-36CB-4721-8D5D-45CF8D5DFD8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1610766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noProof="0"/>
              <a:t>Click to edit Master title style</a:t>
            </a:r>
            <a:endParaRPr lang="en-GB" noProof="0"/>
          </a:p>
        </p:txBody>
      </p:sp>
      <p:sp>
        <p:nvSpPr>
          <p:cNvPr id="3" name="Picture Placeholder 2"/>
          <p:cNvSpPr>
            <a:spLocks noGrp="1" noChangeAspect="1"/>
          </p:cNvSpPr>
          <p:nvPr>
            <p:ph type="pic" idx="1"/>
          </p:nvPr>
        </p:nvSpPr>
        <p:spPr>
          <a:xfrm>
            <a:off x="4622800" y="914275"/>
            <a:ext cx="7018337" cy="4954712"/>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0"/>
            <a:ext cx="3932237" cy="3645167"/>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8" name="Footer Placeholder 10">
            <a:extLst>
              <a:ext uri="{FF2B5EF4-FFF2-40B4-BE49-F238E27FC236}">
                <a16:creationId xmlns:a16="http://schemas.microsoft.com/office/drawing/2014/main" id="{AEB90590-21DA-48A3-904A-917FC50EB7AE}"/>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3619989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 purpl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DF7A597D-CD79-4B30-894C-1B2608609C2C}"/>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solidFill>
                  <a:schemeClr val="bg1"/>
                </a:solidFill>
              </a:defRPr>
            </a:lvl1pPr>
          </a:lstStyle>
          <a:p>
            <a:r>
              <a:rPr lang="en-US" noProof="0"/>
              <a:t>Click to edit Master title style</a:t>
            </a:r>
            <a:endParaRPr lang="en-GB" noProof="0"/>
          </a:p>
        </p:txBody>
      </p:sp>
      <p:sp>
        <p:nvSpPr>
          <p:cNvPr id="3" name="Picture Placeholder 2"/>
          <p:cNvSpPr>
            <a:spLocks noGrp="1" noChangeAspect="1"/>
          </p:cNvSpPr>
          <p:nvPr>
            <p:ph type="pic" idx="1"/>
          </p:nvPr>
        </p:nvSpPr>
        <p:spPr>
          <a:xfrm>
            <a:off x="4614333" y="914275"/>
            <a:ext cx="7021530" cy="4954712"/>
          </a:xfrm>
        </p:spPr>
        <p:txBody>
          <a:bodyPr anchor="t">
            <a:no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0"/>
            <a:ext cx="3932237" cy="3645167"/>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Footer Placeholder 4">
            <a:extLst>
              <a:ext uri="{FF2B5EF4-FFF2-40B4-BE49-F238E27FC236}">
                <a16:creationId xmlns:a16="http://schemas.microsoft.com/office/drawing/2014/main" id="{9E06352D-B086-43FE-8FC5-AC6B4EA8F614}"/>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3" name="Date Placeholder 3">
            <a:extLst>
              <a:ext uri="{FF2B5EF4-FFF2-40B4-BE49-F238E27FC236}">
                <a16:creationId xmlns:a16="http://schemas.microsoft.com/office/drawing/2014/main" id="{9FC39A97-01AE-4D0D-B345-8CBA52274616}"/>
              </a:ext>
            </a:extLst>
          </p:cNvPr>
          <p:cNvSpPr>
            <a:spLocks noGrp="1"/>
          </p:cNvSpPr>
          <p:nvPr>
            <p:ph type="dt" sz="half" idx="1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4" name="Slide Number Placeholder 5">
            <a:extLst>
              <a:ext uri="{FF2B5EF4-FFF2-40B4-BE49-F238E27FC236}">
                <a16:creationId xmlns:a16="http://schemas.microsoft.com/office/drawing/2014/main" id="{1C76E15C-8063-441E-A2E0-1EBFFF54D9CB}"/>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163015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GB" noProof="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7"/>
            <a:ext cx="5040000" cy="489068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7" name="Footer Placeholder 10">
            <a:extLst>
              <a:ext uri="{FF2B5EF4-FFF2-40B4-BE49-F238E27FC236}">
                <a16:creationId xmlns:a16="http://schemas.microsoft.com/office/drawing/2014/main" id="{D3A36DE0-5C27-4F2F-B628-D82AEFA8D893}"/>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2489717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caption - purple">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D4B79723-8A28-41DA-8158-47C40BEA1162}"/>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hasCustomPrompt="1"/>
          </p:nvPr>
        </p:nvSpPr>
        <p:spPr>
          <a:xfrm>
            <a:off x="599144" y="1129720"/>
            <a:ext cx="4853934" cy="3149671"/>
          </a:xfrm>
          <a:prstGeom prst="rect">
            <a:avLst/>
          </a:prstGeom>
        </p:spPr>
        <p:txBody>
          <a:bodyPr/>
          <a:lstStyle>
            <a:lvl1pPr>
              <a:defRPr sz="4400">
                <a:solidFill>
                  <a:schemeClr val="bg1"/>
                </a:solidFill>
              </a:defRPr>
            </a:lvl1pPr>
          </a:lstStyle>
          <a:p>
            <a:r>
              <a:rPr lang="en-GB" noProof="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19804" y="1320928"/>
            <a:ext cx="5040000" cy="4890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4">
            <a:extLst>
              <a:ext uri="{FF2B5EF4-FFF2-40B4-BE49-F238E27FC236}">
                <a16:creationId xmlns:a16="http://schemas.microsoft.com/office/drawing/2014/main" id="{20B3E6F3-32BA-42D1-BB7C-49EDFDFBC238}"/>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9" name="Date Placeholder 3">
            <a:extLst>
              <a:ext uri="{FF2B5EF4-FFF2-40B4-BE49-F238E27FC236}">
                <a16:creationId xmlns:a16="http://schemas.microsoft.com/office/drawing/2014/main" id="{162A019B-6E71-4FF6-8233-F4C956257586}"/>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0" name="Slide Number Placeholder 5">
            <a:extLst>
              <a:ext uri="{FF2B5EF4-FFF2-40B4-BE49-F238E27FC236}">
                <a16:creationId xmlns:a16="http://schemas.microsoft.com/office/drawing/2014/main" id="{2D7264E8-D67F-450D-B5B3-7C3FE5CFB210}"/>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3103475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caption and picture - 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33A1E0F-9E5E-9745-BEF2-2CE041671C63}"/>
              </a:ext>
            </a:extLst>
          </p:cNvPr>
          <p:cNvSpPr>
            <a:spLocks noGrp="1"/>
          </p:cNvSpPr>
          <p:nvPr>
            <p:ph type="pic" sz="quarter" idx="14"/>
          </p:nvPr>
        </p:nvSpPr>
        <p:spPr>
          <a:xfrm>
            <a:off x="5537201" y="908050"/>
            <a:ext cx="6103938" cy="5281762"/>
          </a:xfrm>
        </p:spPr>
        <p:txBody>
          <a:bodyPr/>
          <a:lstStyle>
            <a:lvl1pPr marL="0" indent="0" algn="ctr">
              <a:buNone/>
              <a:defRPr>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a:xfrm>
            <a:off x="420708" y="792399"/>
            <a:ext cx="4957631" cy="1909269"/>
          </a:xfrm>
          <a:prstGeom prst="rect">
            <a:avLst/>
          </a:prstGeom>
        </p:spPr>
        <p:txBody>
          <a:bodyPr/>
          <a:lstStyle>
            <a:lvl1pPr>
              <a:defRPr sz="4400">
                <a:solidFill>
                  <a:schemeClr val="tx1"/>
                </a:solidFill>
              </a:defRPr>
            </a:lvl1pPr>
          </a:lstStyle>
          <a:p>
            <a:r>
              <a:rPr lang="en-GB" noProof="0"/>
              <a:t>This is a place for a longer text with big font</a:t>
            </a:r>
          </a:p>
        </p:txBody>
      </p:sp>
      <p:sp>
        <p:nvSpPr>
          <p:cNvPr id="8" name="Content Placeholder 2">
            <a:extLst>
              <a:ext uri="{FF2B5EF4-FFF2-40B4-BE49-F238E27FC236}">
                <a16:creationId xmlns:a16="http://schemas.microsoft.com/office/drawing/2014/main" id="{733E05CB-C7A1-A342-B41E-5EE8CD4216AE}"/>
              </a:ext>
            </a:extLst>
          </p:cNvPr>
          <p:cNvSpPr>
            <a:spLocks noGrp="1"/>
          </p:cNvSpPr>
          <p:nvPr>
            <p:ph idx="13"/>
          </p:nvPr>
        </p:nvSpPr>
        <p:spPr>
          <a:xfrm>
            <a:off x="528363" y="2960016"/>
            <a:ext cx="4849977" cy="32297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Date Placeholder 3">
            <a:extLst>
              <a:ext uri="{FF2B5EF4-FFF2-40B4-BE49-F238E27FC236}">
                <a16:creationId xmlns:a16="http://schemas.microsoft.com/office/drawing/2014/main" id="{184F16D1-C984-4655-8258-D6EF6AF7DF68}"/>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5" name="Slide Number Placeholder 5">
            <a:extLst>
              <a:ext uri="{FF2B5EF4-FFF2-40B4-BE49-F238E27FC236}">
                <a16:creationId xmlns:a16="http://schemas.microsoft.com/office/drawing/2014/main" id="{70ACAF84-7C25-4838-BB2E-3953315E6609}"/>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10" name="Footer Placeholder 10">
            <a:extLst>
              <a:ext uri="{FF2B5EF4-FFF2-40B4-BE49-F238E27FC236}">
                <a16:creationId xmlns:a16="http://schemas.microsoft.com/office/drawing/2014/main" id="{7F734B17-F190-4E9B-912E-CA33643B1B5B}"/>
              </a:ext>
            </a:extLst>
          </p:cNvPr>
          <p:cNvSpPr>
            <a:spLocks noGrp="1"/>
          </p:cNvSpPr>
          <p:nvPr>
            <p:ph type="ftr" sz="quarter" idx="15"/>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3706329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caption and picture - purple">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782EC1E3-2963-4D1C-A09D-168216C669EB}"/>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8" name="Content Placeholder 2">
            <a:extLst>
              <a:ext uri="{FF2B5EF4-FFF2-40B4-BE49-F238E27FC236}">
                <a16:creationId xmlns:a16="http://schemas.microsoft.com/office/drawing/2014/main" id="{733E05CB-C7A1-A342-B41E-5EE8CD4216AE}"/>
              </a:ext>
            </a:extLst>
          </p:cNvPr>
          <p:cNvSpPr>
            <a:spLocks noGrp="1"/>
          </p:cNvSpPr>
          <p:nvPr>
            <p:ph idx="13"/>
          </p:nvPr>
        </p:nvSpPr>
        <p:spPr>
          <a:xfrm>
            <a:off x="526893" y="2960016"/>
            <a:ext cx="4857292" cy="32224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Picture Placeholder 8">
            <a:extLst>
              <a:ext uri="{FF2B5EF4-FFF2-40B4-BE49-F238E27FC236}">
                <a16:creationId xmlns:a16="http://schemas.microsoft.com/office/drawing/2014/main" id="{933A1E0F-9E5E-9745-BEF2-2CE041671C63}"/>
              </a:ext>
            </a:extLst>
          </p:cNvPr>
          <p:cNvSpPr>
            <a:spLocks noGrp="1"/>
          </p:cNvSpPr>
          <p:nvPr>
            <p:ph type="pic" sz="quarter" idx="14"/>
          </p:nvPr>
        </p:nvSpPr>
        <p:spPr>
          <a:xfrm>
            <a:off x="5528733" y="908050"/>
            <a:ext cx="6112405" cy="5273294"/>
          </a:xfrm>
        </p:spPr>
        <p:txBody>
          <a:bodyPr/>
          <a:lstStyle>
            <a:lvl1pPr marL="0" indent="0" algn="ctr">
              <a:buNone/>
              <a:defRPr>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28665" y="775657"/>
            <a:ext cx="4955519" cy="1909269"/>
          </a:xfrm>
          <a:prstGeom prst="rect">
            <a:avLst/>
          </a:prstGeom>
        </p:spPr>
        <p:txBody>
          <a:bodyPr/>
          <a:lstStyle>
            <a:lvl1pPr>
              <a:defRPr sz="4400">
                <a:solidFill>
                  <a:schemeClr val="bg1"/>
                </a:solidFill>
              </a:defRPr>
            </a:lvl1pPr>
          </a:lstStyle>
          <a:p>
            <a:r>
              <a:rPr lang="en-GB" noProof="0"/>
              <a:t>This is a place for a longer text with big font</a:t>
            </a:r>
          </a:p>
        </p:txBody>
      </p:sp>
      <p:sp>
        <p:nvSpPr>
          <p:cNvPr id="10" name="Footer Placeholder 4">
            <a:extLst>
              <a:ext uri="{FF2B5EF4-FFF2-40B4-BE49-F238E27FC236}">
                <a16:creationId xmlns:a16="http://schemas.microsoft.com/office/drawing/2014/main" id="{835FED0F-203A-4399-B1A6-E36F6BDBF2CE}"/>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1" name="Date Placeholder 3">
            <a:extLst>
              <a:ext uri="{FF2B5EF4-FFF2-40B4-BE49-F238E27FC236}">
                <a16:creationId xmlns:a16="http://schemas.microsoft.com/office/drawing/2014/main" id="{C7E17269-133F-4041-8E1C-C34F81D99EAB}"/>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5" name="Slide Number Placeholder 5">
            <a:extLst>
              <a:ext uri="{FF2B5EF4-FFF2-40B4-BE49-F238E27FC236}">
                <a16:creationId xmlns:a16="http://schemas.microsoft.com/office/drawing/2014/main" id="{509F9ABA-0045-4D3B-9E43-6CE8DD7F644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202586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s and text_1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3AB547-0C6F-394C-8BEF-5A6F3FBAF0D7}"/>
              </a:ext>
            </a:extLst>
          </p:cNvPr>
          <p:cNvSpPr>
            <a:spLocks noGrp="1"/>
          </p:cNvSpPr>
          <p:nvPr>
            <p:ph type="title"/>
          </p:nvPr>
        </p:nvSpPr>
        <p:spPr>
          <a:xfrm>
            <a:off x="414243" y="908050"/>
            <a:ext cx="10506697" cy="649288"/>
          </a:xfrm>
          <a:prstGeom prst="rect">
            <a:avLst/>
          </a:prstGeom>
        </p:spPr>
        <p:txBody>
          <a:bodyPr anchor="t" anchorCtr="0"/>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C779FD3A-6E17-1D47-8E91-0B127B4332FC}"/>
              </a:ext>
            </a:extLst>
          </p:cNvPr>
          <p:cNvSpPr>
            <a:spLocks noGrp="1"/>
          </p:cNvSpPr>
          <p:nvPr>
            <p:ph type="pic" sz="quarter" idx="14"/>
          </p:nvPr>
        </p:nvSpPr>
        <p:spPr>
          <a:xfrm>
            <a:off x="529077" y="1931988"/>
            <a:ext cx="2502487" cy="1523637"/>
          </a:xfrm>
        </p:spPr>
        <p:txBody>
          <a:bodyPr/>
          <a:lstStyle>
            <a:lvl1pPr>
              <a:defRPr>
                <a:solidFill>
                  <a:schemeClr val="tx1"/>
                </a:solidFill>
              </a:defRPr>
            </a:lvl1pPr>
          </a:lstStyle>
          <a:p>
            <a:r>
              <a:rPr lang="en-US"/>
              <a:t>Click icon to add picture</a:t>
            </a:r>
            <a:endParaRPr lang="fi-FI" dirty="0"/>
          </a:p>
        </p:txBody>
      </p:sp>
      <p:sp>
        <p:nvSpPr>
          <p:cNvPr id="16" name="Text Placeholder 15">
            <a:extLst>
              <a:ext uri="{FF2B5EF4-FFF2-40B4-BE49-F238E27FC236}">
                <a16:creationId xmlns:a16="http://schemas.microsoft.com/office/drawing/2014/main" id="{F8C0298E-F14A-6845-92C8-38BD03C68323}"/>
              </a:ext>
            </a:extLst>
          </p:cNvPr>
          <p:cNvSpPr>
            <a:spLocks noGrp="1"/>
          </p:cNvSpPr>
          <p:nvPr>
            <p:ph type="body" sz="quarter" idx="15"/>
          </p:nvPr>
        </p:nvSpPr>
        <p:spPr>
          <a:xfrm>
            <a:off x="529077" y="3455625"/>
            <a:ext cx="2502487" cy="2633662"/>
          </a:xfrm>
          <a:solidFill>
            <a:srgbClr val="EFEFEF"/>
          </a:solidFill>
        </p:spPr>
        <p:txBody>
          <a:bodyPr lIns="144000" tIns="216000" rIns="144000" bIns="216000">
            <a:noAutofit/>
          </a:bodyPr>
          <a:lstStyle>
            <a:lvl1pPr marL="0" indent="0">
              <a:lnSpc>
                <a:spcPct val="100000"/>
              </a:lnSpc>
              <a:buNone/>
              <a:defRPr sz="1600">
                <a:solidFill>
                  <a:schemeClr val="tx1"/>
                </a:solidFill>
              </a:defRPr>
            </a:lvl1pPr>
            <a:lvl2pPr marL="314325" indent="0">
              <a:lnSpc>
                <a:spcPct val="100000"/>
              </a:lnSpc>
              <a:buNone/>
              <a:defRPr sz="1600">
                <a:solidFill>
                  <a:schemeClr val="tx1"/>
                </a:solidFill>
              </a:defRPr>
            </a:lvl2pPr>
            <a:lvl3pPr marL="671513" indent="0">
              <a:lnSpc>
                <a:spcPct val="100000"/>
              </a:lnSpc>
              <a:buNone/>
              <a:defRPr sz="1600">
                <a:solidFill>
                  <a:schemeClr val="tx1"/>
                </a:solidFill>
              </a:defRPr>
            </a:lvl3pPr>
            <a:lvl4pPr marL="1027112" indent="0">
              <a:lnSpc>
                <a:spcPct val="100000"/>
              </a:lnSpc>
              <a:buNone/>
              <a:defRPr sz="1600">
                <a:solidFill>
                  <a:schemeClr val="tx1"/>
                </a:solidFill>
              </a:defRPr>
            </a:lvl4pPr>
            <a:lvl5pPr marL="1336675" indent="0">
              <a:lnSpc>
                <a:spcPct val="100000"/>
              </a:lnSpc>
              <a:buNone/>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Picture Placeholder 6">
            <a:extLst>
              <a:ext uri="{FF2B5EF4-FFF2-40B4-BE49-F238E27FC236}">
                <a16:creationId xmlns:a16="http://schemas.microsoft.com/office/drawing/2014/main" id="{558BD131-E1E6-6B4A-8A43-7499BB4F444B}"/>
              </a:ext>
            </a:extLst>
          </p:cNvPr>
          <p:cNvSpPr>
            <a:spLocks noGrp="1"/>
          </p:cNvSpPr>
          <p:nvPr>
            <p:ph type="pic" sz="quarter" idx="16"/>
          </p:nvPr>
        </p:nvSpPr>
        <p:spPr>
          <a:xfrm>
            <a:off x="3203849" y="1931988"/>
            <a:ext cx="2502487" cy="1523637"/>
          </a:xfrm>
        </p:spPr>
        <p:txBody>
          <a:bodyPr/>
          <a:lstStyle/>
          <a:p>
            <a:r>
              <a:rPr lang="en-US"/>
              <a:t>Click icon to add picture</a:t>
            </a:r>
            <a:endParaRPr lang="fi-FI" dirty="0"/>
          </a:p>
        </p:txBody>
      </p:sp>
      <p:sp>
        <p:nvSpPr>
          <p:cNvPr id="18" name="Text Placeholder 15">
            <a:extLst>
              <a:ext uri="{FF2B5EF4-FFF2-40B4-BE49-F238E27FC236}">
                <a16:creationId xmlns:a16="http://schemas.microsoft.com/office/drawing/2014/main" id="{97DB071B-9088-9940-8EEF-A7349739FAA7}"/>
              </a:ext>
            </a:extLst>
          </p:cNvPr>
          <p:cNvSpPr>
            <a:spLocks noGrp="1"/>
          </p:cNvSpPr>
          <p:nvPr>
            <p:ph type="body" sz="quarter" idx="17"/>
          </p:nvPr>
        </p:nvSpPr>
        <p:spPr>
          <a:xfrm>
            <a:off x="3203849" y="3455625"/>
            <a:ext cx="2502487"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Picture Placeholder 6">
            <a:extLst>
              <a:ext uri="{FF2B5EF4-FFF2-40B4-BE49-F238E27FC236}">
                <a16:creationId xmlns:a16="http://schemas.microsoft.com/office/drawing/2014/main" id="{D91EB564-08EC-084A-85ED-67955978534A}"/>
              </a:ext>
            </a:extLst>
          </p:cNvPr>
          <p:cNvSpPr>
            <a:spLocks noGrp="1"/>
          </p:cNvSpPr>
          <p:nvPr>
            <p:ph type="pic" sz="quarter" idx="18"/>
          </p:nvPr>
        </p:nvSpPr>
        <p:spPr>
          <a:xfrm>
            <a:off x="5866181" y="1931988"/>
            <a:ext cx="2502487" cy="1523637"/>
          </a:xfrm>
        </p:spPr>
        <p:txBody>
          <a:bodyPr/>
          <a:lstStyle/>
          <a:p>
            <a:r>
              <a:rPr lang="en-US"/>
              <a:t>Click icon to add picture</a:t>
            </a:r>
            <a:endParaRPr lang="fi-FI" dirty="0"/>
          </a:p>
        </p:txBody>
      </p:sp>
      <p:sp>
        <p:nvSpPr>
          <p:cNvPr id="20" name="Text Placeholder 15">
            <a:extLst>
              <a:ext uri="{FF2B5EF4-FFF2-40B4-BE49-F238E27FC236}">
                <a16:creationId xmlns:a16="http://schemas.microsoft.com/office/drawing/2014/main" id="{D5E66258-07E1-E642-A305-89957CDCCFED}"/>
              </a:ext>
            </a:extLst>
          </p:cNvPr>
          <p:cNvSpPr>
            <a:spLocks noGrp="1"/>
          </p:cNvSpPr>
          <p:nvPr>
            <p:ph type="body" sz="quarter" idx="19"/>
          </p:nvPr>
        </p:nvSpPr>
        <p:spPr>
          <a:xfrm>
            <a:off x="5866181" y="3455625"/>
            <a:ext cx="2502487"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1" name="Picture Placeholder 6">
            <a:extLst>
              <a:ext uri="{FF2B5EF4-FFF2-40B4-BE49-F238E27FC236}">
                <a16:creationId xmlns:a16="http://schemas.microsoft.com/office/drawing/2014/main" id="{DDAC2486-1BBC-E148-8A6A-A96E0924C82A}"/>
              </a:ext>
            </a:extLst>
          </p:cNvPr>
          <p:cNvSpPr>
            <a:spLocks noGrp="1"/>
          </p:cNvSpPr>
          <p:nvPr>
            <p:ph type="pic" sz="quarter" idx="20"/>
          </p:nvPr>
        </p:nvSpPr>
        <p:spPr>
          <a:xfrm>
            <a:off x="8528513" y="1933860"/>
            <a:ext cx="2502487" cy="1523637"/>
          </a:xfrm>
        </p:spPr>
        <p:txBody>
          <a:bodyPr/>
          <a:lstStyle/>
          <a:p>
            <a:r>
              <a:rPr lang="en-US"/>
              <a:t>Click icon to add picture</a:t>
            </a:r>
            <a:endParaRPr lang="fi-FI" dirty="0"/>
          </a:p>
        </p:txBody>
      </p:sp>
      <p:sp>
        <p:nvSpPr>
          <p:cNvPr id="22" name="Text Placeholder 15">
            <a:extLst>
              <a:ext uri="{FF2B5EF4-FFF2-40B4-BE49-F238E27FC236}">
                <a16:creationId xmlns:a16="http://schemas.microsoft.com/office/drawing/2014/main" id="{1A3268F3-BC79-314A-9049-89ABFE488563}"/>
              </a:ext>
            </a:extLst>
          </p:cNvPr>
          <p:cNvSpPr>
            <a:spLocks noGrp="1"/>
          </p:cNvSpPr>
          <p:nvPr>
            <p:ph type="body" sz="quarter" idx="21"/>
          </p:nvPr>
        </p:nvSpPr>
        <p:spPr>
          <a:xfrm>
            <a:off x="8528513" y="3457497"/>
            <a:ext cx="2502487"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Date Placeholder 3">
            <a:extLst>
              <a:ext uri="{FF2B5EF4-FFF2-40B4-BE49-F238E27FC236}">
                <a16:creationId xmlns:a16="http://schemas.microsoft.com/office/drawing/2014/main" id="{36BEA95B-149A-4378-99A8-4A3778EC0E2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26" name="Slide Number Placeholder 5">
            <a:extLst>
              <a:ext uri="{FF2B5EF4-FFF2-40B4-BE49-F238E27FC236}">
                <a16:creationId xmlns:a16="http://schemas.microsoft.com/office/drawing/2014/main" id="{CEF878AF-8D06-4EF3-883F-34F2EFF16D5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14" name="Footer Placeholder 10">
            <a:extLst>
              <a:ext uri="{FF2B5EF4-FFF2-40B4-BE49-F238E27FC236}">
                <a16:creationId xmlns:a16="http://schemas.microsoft.com/office/drawing/2014/main" id="{5FB341E1-B4C6-4A8F-95EC-40D3CF9664A3}"/>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3060357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s and text_2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3AB547-0C6F-394C-8BEF-5A6F3FBAF0D7}"/>
              </a:ext>
            </a:extLst>
          </p:cNvPr>
          <p:cNvSpPr>
            <a:spLocks noGrp="1"/>
          </p:cNvSpPr>
          <p:nvPr>
            <p:ph type="title"/>
          </p:nvPr>
        </p:nvSpPr>
        <p:spPr>
          <a:xfrm>
            <a:off x="414243" y="908050"/>
            <a:ext cx="10506697" cy="649288"/>
          </a:xfrm>
          <a:prstGeom prst="rect">
            <a:avLst/>
          </a:prstGeom>
        </p:spPr>
        <p:txBody>
          <a:bodyPr anchor="t" anchorCtr="0"/>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C779FD3A-6E17-1D47-8E91-0B127B4332FC}"/>
              </a:ext>
            </a:extLst>
          </p:cNvPr>
          <p:cNvSpPr>
            <a:spLocks noGrp="1"/>
          </p:cNvSpPr>
          <p:nvPr>
            <p:ph type="pic" sz="quarter" idx="14"/>
          </p:nvPr>
        </p:nvSpPr>
        <p:spPr>
          <a:xfrm>
            <a:off x="529078" y="1931988"/>
            <a:ext cx="3231889" cy="1593882"/>
          </a:xfrm>
        </p:spPr>
        <p:txBody>
          <a:bodyPr>
            <a:noAutofit/>
          </a:bodyPr>
          <a:lstStyle/>
          <a:p>
            <a:r>
              <a:rPr lang="en-US"/>
              <a:t>Click icon to add picture</a:t>
            </a:r>
            <a:endParaRPr lang="fi-FI" dirty="0"/>
          </a:p>
        </p:txBody>
      </p:sp>
      <p:sp>
        <p:nvSpPr>
          <p:cNvPr id="16" name="Text Placeholder 15">
            <a:extLst>
              <a:ext uri="{FF2B5EF4-FFF2-40B4-BE49-F238E27FC236}">
                <a16:creationId xmlns:a16="http://schemas.microsoft.com/office/drawing/2014/main" id="{F8C0298E-F14A-6845-92C8-38BD03C68323}"/>
              </a:ext>
            </a:extLst>
          </p:cNvPr>
          <p:cNvSpPr>
            <a:spLocks noGrp="1"/>
          </p:cNvSpPr>
          <p:nvPr>
            <p:ph type="body" sz="quarter" idx="15"/>
          </p:nvPr>
        </p:nvSpPr>
        <p:spPr>
          <a:xfrm>
            <a:off x="529078" y="3455625"/>
            <a:ext cx="3231889" cy="2755084"/>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6">
            <a:extLst>
              <a:ext uri="{FF2B5EF4-FFF2-40B4-BE49-F238E27FC236}">
                <a16:creationId xmlns:a16="http://schemas.microsoft.com/office/drawing/2014/main" id="{5111911C-6CB3-AD44-A987-239427CE4085}"/>
              </a:ext>
            </a:extLst>
          </p:cNvPr>
          <p:cNvSpPr>
            <a:spLocks noGrp="1"/>
          </p:cNvSpPr>
          <p:nvPr>
            <p:ph type="pic" sz="quarter" idx="16"/>
          </p:nvPr>
        </p:nvSpPr>
        <p:spPr>
          <a:xfrm>
            <a:off x="3969788" y="1931988"/>
            <a:ext cx="3231889" cy="1593882"/>
          </a:xfrm>
        </p:spPr>
        <p:txBody>
          <a:bodyPr>
            <a:noAutofit/>
          </a:bodyPr>
          <a:lstStyle/>
          <a:p>
            <a:r>
              <a:rPr lang="en-US"/>
              <a:t>Click icon to add picture</a:t>
            </a:r>
            <a:endParaRPr lang="fi-FI" dirty="0"/>
          </a:p>
        </p:txBody>
      </p:sp>
      <p:sp>
        <p:nvSpPr>
          <p:cNvPr id="29" name="Text Placeholder 15">
            <a:extLst>
              <a:ext uri="{FF2B5EF4-FFF2-40B4-BE49-F238E27FC236}">
                <a16:creationId xmlns:a16="http://schemas.microsoft.com/office/drawing/2014/main" id="{4B81E064-8551-694A-8FD5-C523BEB10D17}"/>
              </a:ext>
            </a:extLst>
          </p:cNvPr>
          <p:cNvSpPr>
            <a:spLocks noGrp="1"/>
          </p:cNvSpPr>
          <p:nvPr>
            <p:ph type="body" sz="quarter" idx="17"/>
          </p:nvPr>
        </p:nvSpPr>
        <p:spPr>
          <a:xfrm>
            <a:off x="3969788" y="3455625"/>
            <a:ext cx="3231889" cy="2755084"/>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0" name="Picture Placeholder 6">
            <a:extLst>
              <a:ext uri="{FF2B5EF4-FFF2-40B4-BE49-F238E27FC236}">
                <a16:creationId xmlns:a16="http://schemas.microsoft.com/office/drawing/2014/main" id="{E37D0D04-EE41-5F42-BA3B-67ED3166C673}"/>
              </a:ext>
            </a:extLst>
          </p:cNvPr>
          <p:cNvSpPr>
            <a:spLocks noGrp="1"/>
          </p:cNvSpPr>
          <p:nvPr>
            <p:ph type="pic" sz="quarter" idx="18"/>
          </p:nvPr>
        </p:nvSpPr>
        <p:spPr>
          <a:xfrm>
            <a:off x="7410498" y="1931988"/>
            <a:ext cx="3231889" cy="1593882"/>
          </a:xfrm>
        </p:spPr>
        <p:txBody>
          <a:bodyPr>
            <a:noAutofit/>
          </a:bodyPr>
          <a:lstStyle/>
          <a:p>
            <a:r>
              <a:rPr lang="en-US"/>
              <a:t>Click icon to add picture</a:t>
            </a:r>
            <a:endParaRPr lang="fi-FI" dirty="0"/>
          </a:p>
        </p:txBody>
      </p:sp>
      <p:sp>
        <p:nvSpPr>
          <p:cNvPr id="31" name="Text Placeholder 15">
            <a:extLst>
              <a:ext uri="{FF2B5EF4-FFF2-40B4-BE49-F238E27FC236}">
                <a16:creationId xmlns:a16="http://schemas.microsoft.com/office/drawing/2014/main" id="{C7609D31-2B9E-9841-9A07-1A4FC7045736}"/>
              </a:ext>
            </a:extLst>
          </p:cNvPr>
          <p:cNvSpPr>
            <a:spLocks noGrp="1"/>
          </p:cNvSpPr>
          <p:nvPr>
            <p:ph type="body" sz="quarter" idx="19"/>
          </p:nvPr>
        </p:nvSpPr>
        <p:spPr>
          <a:xfrm>
            <a:off x="7410498" y="3455625"/>
            <a:ext cx="3231889" cy="2755084"/>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Date Placeholder 3">
            <a:extLst>
              <a:ext uri="{FF2B5EF4-FFF2-40B4-BE49-F238E27FC236}">
                <a16:creationId xmlns:a16="http://schemas.microsoft.com/office/drawing/2014/main" id="{A32E84F1-B479-4DA5-B79A-E1AAD0184436}"/>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5" name="Slide Number Placeholder 5">
            <a:extLst>
              <a:ext uri="{FF2B5EF4-FFF2-40B4-BE49-F238E27FC236}">
                <a16:creationId xmlns:a16="http://schemas.microsoft.com/office/drawing/2014/main" id="{8DBF1F0F-97EF-4D74-A4D0-217EA478DC0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12" name="Footer Placeholder 10">
            <a:extLst>
              <a:ext uri="{FF2B5EF4-FFF2-40B4-BE49-F238E27FC236}">
                <a16:creationId xmlns:a16="http://schemas.microsoft.com/office/drawing/2014/main" id="{74C35F04-76D4-4B98-A67F-2CB880FD6A98}"/>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222400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895A594-3BD2-D54E-93FD-6F7FCA50C312}"/>
              </a:ext>
            </a:extLst>
          </p:cNvPr>
          <p:cNvSpPr>
            <a:spLocks noGrp="1"/>
          </p:cNvSpPr>
          <p:nvPr>
            <p:ph type="title" hasCustomPrompt="1"/>
          </p:nvPr>
        </p:nvSpPr>
        <p:spPr>
          <a:xfrm>
            <a:off x="668339" y="2835805"/>
            <a:ext cx="10660250" cy="1820862"/>
          </a:xfrm>
          <a:prstGeom prst="rect">
            <a:avLst/>
          </a:prstGeom>
        </p:spPr>
        <p:txBody>
          <a:bodyPr anchor="b" anchorCtr="0">
            <a:noAutofit/>
          </a:bodyPr>
          <a:lstStyle>
            <a:lvl1pPr algn="r">
              <a:defRPr sz="5400">
                <a:solidFill>
                  <a:srgbClr val="4E008E"/>
                </a:solidFill>
              </a:defRPr>
            </a:lvl1pPr>
          </a:lstStyle>
          <a:p>
            <a:r>
              <a:rPr lang="en-GB" noProof="0"/>
              <a:t>“Insert </a:t>
            </a:r>
            <a:br>
              <a:rPr lang="en-GB" noProof="0"/>
            </a:br>
            <a:r>
              <a:rPr lang="en-GB" noProof="0"/>
              <a:t>text here.”</a:t>
            </a:r>
          </a:p>
        </p:txBody>
      </p:sp>
      <p:sp>
        <p:nvSpPr>
          <p:cNvPr id="13" name="Tekstin paikkamerkki 2"/>
          <p:cNvSpPr>
            <a:spLocks noGrp="1"/>
          </p:cNvSpPr>
          <p:nvPr>
            <p:ph type="body" sz="quarter" idx="11" hasCustomPrompt="1"/>
          </p:nvPr>
        </p:nvSpPr>
        <p:spPr>
          <a:xfrm>
            <a:off x="668338" y="4784723"/>
            <a:ext cx="10660062" cy="1440000"/>
          </a:xfrm>
        </p:spPr>
        <p:txBody>
          <a:bodyPr>
            <a:noAutofit/>
          </a:bodyPr>
          <a:lstStyle>
            <a:lvl1pPr marL="0" indent="0" algn="r">
              <a:buFontTx/>
              <a:buNone/>
              <a:defRPr sz="3200">
                <a:solidFill>
                  <a:srgbClr val="4E008E"/>
                </a:solidFill>
              </a:defRPr>
            </a:lvl1pPr>
            <a:lvl2pPr marL="314325" indent="0" algn="r">
              <a:buFontTx/>
              <a:buNone/>
              <a:defRPr/>
            </a:lvl2pPr>
            <a:lvl3pPr marL="671513" indent="0" algn="r">
              <a:buFontTx/>
              <a:buNone/>
              <a:defRPr/>
            </a:lvl3pPr>
            <a:lvl4pPr marL="1027112" indent="0" algn="r">
              <a:buFontTx/>
              <a:buNone/>
              <a:defRPr/>
            </a:lvl4pPr>
            <a:lvl5pPr marL="1336675" indent="0" algn="r">
              <a:buFontTx/>
              <a:buNone/>
              <a:defRPr/>
            </a:lvl5pPr>
          </a:lstStyle>
          <a:p>
            <a:pPr lvl="0"/>
            <a:r>
              <a:rPr lang="en-GB" noProof="0"/>
              <a:t>– Firstname Lastname</a:t>
            </a:r>
          </a:p>
        </p:txBody>
      </p:sp>
      <p:sp>
        <p:nvSpPr>
          <p:cNvPr id="11" name="Date Placeholder 3">
            <a:extLst>
              <a:ext uri="{FF2B5EF4-FFF2-40B4-BE49-F238E27FC236}">
                <a16:creationId xmlns:a16="http://schemas.microsoft.com/office/drawing/2014/main" id="{2D54C215-BF9C-463D-8116-5E5F873B832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4" name="Slide Number Placeholder 5">
            <a:extLst>
              <a:ext uri="{FF2B5EF4-FFF2-40B4-BE49-F238E27FC236}">
                <a16:creationId xmlns:a16="http://schemas.microsoft.com/office/drawing/2014/main" id="{822651F8-67AD-4CA7-B5C5-141B94156E99}"/>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8" name="Footer Placeholder 10">
            <a:extLst>
              <a:ext uri="{FF2B5EF4-FFF2-40B4-BE49-F238E27FC236}">
                <a16:creationId xmlns:a16="http://schemas.microsoft.com/office/drawing/2014/main" id="{D38B48EA-3C26-4DE6-8A6F-BD13DFD31C46}"/>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350049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50863" y="2757600"/>
            <a:ext cx="11090275" cy="1440000"/>
          </a:xfrm>
          <a:prstGeom prst="rect">
            <a:avLst/>
          </a:prstGeom>
        </p:spPr>
        <p:txBody>
          <a:bodyPr anchor="b">
            <a:noAutofit/>
          </a:bodyPr>
          <a:lstStyle>
            <a:lvl1pPr algn="ctr">
              <a:defRPr sz="5400">
                <a:solidFill>
                  <a:srgbClr val="4E008E"/>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557589" y="4435200"/>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7" name="Footer Placeholder 10">
            <a:extLst>
              <a:ext uri="{FF2B5EF4-FFF2-40B4-BE49-F238E27FC236}">
                <a16:creationId xmlns:a16="http://schemas.microsoft.com/office/drawing/2014/main" id="{B2D621D0-61E7-E946-BBC9-24D91EEA5E2F}"/>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CFF25AA6-74E4-4FDC-97D1-348B884E4510}"/>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11" name="Title 1"/>
          <p:cNvSpPr>
            <a:spLocks noGrp="1"/>
          </p:cNvSpPr>
          <p:nvPr>
            <p:ph type="title" hasCustomPrompt="1"/>
          </p:nvPr>
        </p:nvSpPr>
        <p:spPr>
          <a:xfrm>
            <a:off x="802266" y="2683405"/>
            <a:ext cx="10660250" cy="1820862"/>
          </a:xfrm>
          <a:prstGeom prst="rect">
            <a:avLst/>
          </a:prstGeom>
        </p:spPr>
        <p:txBody>
          <a:bodyPr>
            <a:noAutofit/>
          </a:bodyPr>
          <a:lstStyle>
            <a:lvl1pPr algn="r">
              <a:defRPr sz="5400">
                <a:solidFill>
                  <a:schemeClr val="bg1"/>
                </a:solidFill>
              </a:defRPr>
            </a:lvl1pPr>
          </a:lstStyle>
          <a:p>
            <a:r>
              <a:rPr lang="en-GB" noProof="0"/>
              <a:t>“Insert </a:t>
            </a:r>
            <a:br>
              <a:rPr lang="en-GB" noProof="0"/>
            </a:br>
            <a:r>
              <a:rPr lang="en-GB" noProof="0"/>
              <a:t>text here.”</a:t>
            </a:r>
          </a:p>
        </p:txBody>
      </p:sp>
      <p:sp>
        <p:nvSpPr>
          <p:cNvPr id="12" name="Tekstin paikkamerkki 13"/>
          <p:cNvSpPr>
            <a:spLocks noGrp="1"/>
          </p:cNvSpPr>
          <p:nvPr>
            <p:ph type="body" sz="quarter" idx="12" hasCustomPrompt="1"/>
          </p:nvPr>
        </p:nvSpPr>
        <p:spPr>
          <a:xfrm>
            <a:off x="802266" y="4606387"/>
            <a:ext cx="10644349" cy="1440000"/>
          </a:xfrm>
        </p:spPr>
        <p:txBody>
          <a:bodyPr>
            <a:noAutofit/>
          </a:bodyPr>
          <a:lstStyle>
            <a:lvl1pPr marL="0" indent="0" algn="r">
              <a:buFontTx/>
              <a:buNone/>
              <a:defRPr sz="3200">
                <a:solidFill>
                  <a:schemeClr val="bg1"/>
                </a:solidFill>
              </a:defRPr>
            </a:lvl1pPr>
            <a:lvl2pPr marL="314325" indent="0">
              <a:buFontTx/>
              <a:buNone/>
              <a:defRPr>
                <a:solidFill>
                  <a:schemeClr val="bg1"/>
                </a:solidFill>
              </a:defRPr>
            </a:lvl2pPr>
            <a:lvl3pPr marL="671513" indent="0">
              <a:buFontTx/>
              <a:buNone/>
              <a:defRPr>
                <a:solidFill>
                  <a:schemeClr val="bg1"/>
                </a:solidFill>
              </a:defRPr>
            </a:lvl3pPr>
            <a:lvl4pPr marL="1027112" indent="0">
              <a:buFontTx/>
              <a:buNone/>
              <a:defRPr>
                <a:solidFill>
                  <a:schemeClr val="bg1"/>
                </a:solidFill>
              </a:defRPr>
            </a:lvl4pPr>
            <a:lvl5pPr marL="1336675" indent="0">
              <a:buFontTx/>
              <a:buNone/>
              <a:defRPr>
                <a:solidFill>
                  <a:schemeClr val="bg1"/>
                </a:solidFill>
              </a:defRPr>
            </a:lvl5pPr>
          </a:lstStyle>
          <a:p>
            <a:pPr algn="r"/>
            <a:r>
              <a:rPr lang="en-GB" noProof="0">
                <a:solidFill>
                  <a:schemeClr val="bg1"/>
                </a:solidFill>
              </a:rPr>
              <a:t>– Firstname Lastname</a:t>
            </a:r>
          </a:p>
        </p:txBody>
      </p:sp>
      <p:sp>
        <p:nvSpPr>
          <p:cNvPr id="13" name="Footer Placeholder 4">
            <a:extLst>
              <a:ext uri="{FF2B5EF4-FFF2-40B4-BE49-F238E27FC236}">
                <a16:creationId xmlns:a16="http://schemas.microsoft.com/office/drawing/2014/main" id="{D4DAC962-BCA0-4E26-A90A-EC7C6038D1A4}"/>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4" name="Date Placeholder 3">
            <a:extLst>
              <a:ext uri="{FF2B5EF4-FFF2-40B4-BE49-F238E27FC236}">
                <a16:creationId xmlns:a16="http://schemas.microsoft.com/office/drawing/2014/main" id="{7B84C95F-B250-4250-A075-AEF10367FC2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5" name="Slide Number Placeholder 5">
            <a:extLst>
              <a:ext uri="{FF2B5EF4-FFF2-40B4-BE49-F238E27FC236}">
                <a16:creationId xmlns:a16="http://schemas.microsoft.com/office/drawing/2014/main" id="{026F114B-97C9-4F70-8E58-1AFA5B8E3A2F}"/>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2704231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 - whi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B2510EA-1654-E84D-A789-CFF2920E002A}"/>
              </a:ext>
              <a:ext uri="{C183D7F6-B498-43B3-948B-1728B52AA6E4}">
                <adec:decorative xmlns:adec="http://schemas.microsoft.com/office/drawing/2017/decorative" val="1"/>
              </a:ext>
            </a:extLst>
          </p:cNvPr>
          <p:cNvSpPr/>
          <p:nvPr userDrawn="1"/>
        </p:nvSpPr>
        <p:spPr>
          <a:xfrm>
            <a:off x="277978" y="636422"/>
            <a:ext cx="11914022" cy="622157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7" name="Rectangle 6">
            <a:extLst>
              <a:ext uri="{FF2B5EF4-FFF2-40B4-BE49-F238E27FC236}">
                <a16:creationId xmlns:a16="http://schemas.microsoft.com/office/drawing/2014/main" id="{53B9B4DE-33B9-0041-8077-678234364330}"/>
              </a:ext>
              <a:ext uri="{C183D7F6-B498-43B3-948B-1728B52AA6E4}">
                <adec:decorative xmlns:adec="http://schemas.microsoft.com/office/drawing/2017/decorative" val="1"/>
              </a:ext>
            </a:extLst>
          </p:cNvPr>
          <p:cNvSpPr/>
          <p:nvPr userDrawn="1"/>
        </p:nvSpPr>
        <p:spPr>
          <a:xfrm>
            <a:off x="1093510" y="1569142"/>
            <a:ext cx="9690754" cy="4060706"/>
          </a:xfrm>
          <a:prstGeom prst="rect">
            <a:avLst/>
          </a:prstGeom>
          <a:solidFill>
            <a:schemeClr val="bg1"/>
          </a:solidFill>
          <a:ln>
            <a:noFill/>
          </a:ln>
          <a:effectLst>
            <a:outerShdw blurRad="190500" dist="38100" dir="2700000" sx="74000" sy="74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solidFill>
                <a:schemeClr val="tx1">
                  <a:lumMod val="60000"/>
                  <a:lumOff val="40000"/>
                </a:schemeClr>
              </a:solidFill>
            </a:endParaRPr>
          </a:p>
        </p:txBody>
      </p:sp>
      <p:sp>
        <p:nvSpPr>
          <p:cNvPr id="9" name="Picture Placeholder 8">
            <a:extLst>
              <a:ext uri="{FF2B5EF4-FFF2-40B4-BE49-F238E27FC236}">
                <a16:creationId xmlns:a16="http://schemas.microsoft.com/office/drawing/2014/main" id="{933A1E0F-9E5E-9745-BEF2-2CE041671C63}"/>
              </a:ext>
              <a:ext uri="{C183D7F6-B498-43B3-948B-1728B52AA6E4}">
                <adec:decorative xmlns:adec="http://schemas.microsoft.com/office/drawing/2017/decorative" val="0"/>
              </a:ext>
            </a:extLst>
          </p:cNvPr>
          <p:cNvSpPr>
            <a:spLocks noGrp="1"/>
          </p:cNvSpPr>
          <p:nvPr>
            <p:ph type="pic" sz="quarter" idx="14"/>
          </p:nvPr>
        </p:nvSpPr>
        <p:spPr>
          <a:xfrm>
            <a:off x="8663233" y="1883432"/>
            <a:ext cx="2401642" cy="3424232"/>
          </a:xfrm>
          <a:solidFill>
            <a:srgbClr val="7DCDBE"/>
          </a:solidFill>
        </p:spPr>
        <p:txBody>
          <a:bodyPr/>
          <a:lstStyle>
            <a:lvl1pPr marL="0" indent="0" algn="ctr">
              <a:buNone/>
              <a:defRPr>
                <a:solidFill>
                  <a:schemeClr val="tx1"/>
                </a:solidFill>
              </a:defRPr>
            </a:lvl1pPr>
          </a:lstStyle>
          <a:p>
            <a:r>
              <a:rPr lang="en-US"/>
              <a:t>Click icon to add picture</a:t>
            </a:r>
            <a:endParaRPr lang="en-US" dirty="0"/>
          </a:p>
        </p:txBody>
      </p:sp>
      <p:sp>
        <p:nvSpPr>
          <p:cNvPr id="10" name="Text Placeholder 2">
            <a:extLst>
              <a:ext uri="{FF2B5EF4-FFF2-40B4-BE49-F238E27FC236}">
                <a16:creationId xmlns:a16="http://schemas.microsoft.com/office/drawing/2014/main" id="{BDD4BC1B-C1D1-4F41-B9B7-335D450148A5}"/>
              </a:ext>
            </a:extLst>
          </p:cNvPr>
          <p:cNvSpPr>
            <a:spLocks noGrp="1"/>
          </p:cNvSpPr>
          <p:nvPr>
            <p:ph type="body" idx="1" hasCustomPrompt="1"/>
          </p:nvPr>
        </p:nvSpPr>
        <p:spPr>
          <a:xfrm>
            <a:off x="1502126" y="1569143"/>
            <a:ext cx="6827907" cy="816758"/>
          </a:xfrm>
        </p:spPr>
        <p:txBody>
          <a:bodyPr anchor="b" anchorCtr="0">
            <a:noAutofit/>
          </a:bodyPr>
          <a:lstStyle>
            <a:lvl1pPr marL="0" indent="0">
              <a:buNone/>
              <a:defRPr sz="3200" b="1">
                <a:solidFill>
                  <a:srgbClr val="4E00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Firstname Lastname</a:t>
            </a:r>
          </a:p>
        </p:txBody>
      </p:sp>
      <p:sp>
        <p:nvSpPr>
          <p:cNvPr id="11" name="Content Placeholder 3">
            <a:extLst>
              <a:ext uri="{FF2B5EF4-FFF2-40B4-BE49-F238E27FC236}">
                <a16:creationId xmlns:a16="http://schemas.microsoft.com/office/drawing/2014/main" id="{A2938A8D-D773-5142-92B9-89D818060D6F}"/>
              </a:ext>
            </a:extLst>
          </p:cNvPr>
          <p:cNvSpPr>
            <a:spLocks noGrp="1"/>
          </p:cNvSpPr>
          <p:nvPr>
            <p:ph sz="half" idx="2" hasCustomPrompt="1"/>
          </p:nvPr>
        </p:nvSpPr>
        <p:spPr>
          <a:xfrm>
            <a:off x="1502130" y="2385899"/>
            <a:ext cx="6827904" cy="365134"/>
          </a:xfrm>
        </p:spPr>
        <p:txBody>
          <a:bodyPr>
            <a:noAutofit/>
          </a:bodyPr>
          <a:lstStyle>
            <a:lvl1pPr marL="0" indent="0" algn="l">
              <a:buNone/>
              <a:defRPr sz="2400">
                <a:solidFill>
                  <a:srgbClr val="7DCDBE"/>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Title</a:t>
            </a:r>
          </a:p>
        </p:txBody>
      </p:sp>
      <p:cxnSp>
        <p:nvCxnSpPr>
          <p:cNvPr id="17" name="Straight Connector 16">
            <a:extLst>
              <a:ext uri="{FF2B5EF4-FFF2-40B4-BE49-F238E27FC236}">
                <a16:creationId xmlns:a16="http://schemas.microsoft.com/office/drawing/2014/main" id="{CA126850-0A2D-214C-8173-B9D9A2BCD6CD}"/>
              </a:ext>
            </a:extLst>
          </p:cNvPr>
          <p:cNvCxnSpPr/>
          <p:nvPr userDrawn="1"/>
        </p:nvCxnSpPr>
        <p:spPr>
          <a:xfrm>
            <a:off x="4868747" y="2984293"/>
            <a:ext cx="0" cy="2319489"/>
          </a:xfrm>
          <a:prstGeom prst="line">
            <a:avLst/>
          </a:prstGeom>
          <a:ln w="3175">
            <a:solidFill>
              <a:srgbClr val="4E008E"/>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B09D0D4C-BB57-D348-99EE-61BD94E3A565}"/>
              </a:ext>
            </a:extLst>
          </p:cNvPr>
          <p:cNvSpPr>
            <a:spLocks noGrp="1"/>
          </p:cNvSpPr>
          <p:nvPr>
            <p:ph type="body" sz="quarter" idx="17"/>
          </p:nvPr>
        </p:nvSpPr>
        <p:spPr>
          <a:xfrm>
            <a:off x="1502127" y="2915308"/>
            <a:ext cx="3183740" cy="2392356"/>
          </a:xfrm>
        </p:spPr>
        <p:txBody>
          <a:bodyPr>
            <a:noAutofit/>
          </a:bodyPr>
          <a:lstStyle>
            <a:lvl1pPr marL="0" indent="0">
              <a:lnSpc>
                <a:spcPct val="100000"/>
              </a:lnSpc>
              <a:buNone/>
              <a:defRPr sz="2000"/>
            </a:lvl1pPr>
            <a:lvl2pPr marL="314325" indent="0">
              <a:lnSpc>
                <a:spcPct val="100000"/>
              </a:lnSpc>
              <a:buNone/>
              <a:defRPr sz="2000"/>
            </a:lvl2pPr>
            <a:lvl3pPr marL="671513" indent="0">
              <a:lnSpc>
                <a:spcPct val="100000"/>
              </a:lnSpc>
              <a:buNone/>
              <a:defRPr sz="2000"/>
            </a:lvl3pPr>
            <a:lvl4pPr marL="1027112" indent="0">
              <a:lnSpc>
                <a:spcPct val="100000"/>
              </a:lnSpc>
              <a:buNone/>
              <a:defRPr sz="2000"/>
            </a:lvl4pPr>
            <a:lvl5pPr marL="1336675" indent="0">
              <a:lnSpc>
                <a:spcPct val="100000"/>
              </a:lnSpc>
              <a:buNone/>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Text Placeholder 18">
            <a:extLst>
              <a:ext uri="{FF2B5EF4-FFF2-40B4-BE49-F238E27FC236}">
                <a16:creationId xmlns:a16="http://schemas.microsoft.com/office/drawing/2014/main" id="{282D1424-0632-DE42-8831-FEFEDCC90799}"/>
              </a:ext>
            </a:extLst>
          </p:cNvPr>
          <p:cNvSpPr>
            <a:spLocks noGrp="1"/>
          </p:cNvSpPr>
          <p:nvPr>
            <p:ph type="body" sz="quarter" idx="18"/>
          </p:nvPr>
        </p:nvSpPr>
        <p:spPr>
          <a:xfrm>
            <a:off x="5146294" y="2914199"/>
            <a:ext cx="3183740" cy="2393505"/>
          </a:xfrm>
        </p:spPr>
        <p:txBody>
          <a:bodyPr>
            <a:noAutofit/>
          </a:bodyPr>
          <a:lstStyle>
            <a:lvl1pPr marL="0" indent="0">
              <a:lnSpc>
                <a:spcPct val="100000"/>
              </a:lnSpc>
              <a:buNone/>
              <a:defRPr sz="2000"/>
            </a:lvl1pPr>
            <a:lvl2pPr marL="314325" indent="0">
              <a:lnSpc>
                <a:spcPct val="100000"/>
              </a:lnSpc>
              <a:buNone/>
              <a:defRPr sz="2000"/>
            </a:lvl2pPr>
            <a:lvl3pPr marL="671513" indent="0">
              <a:lnSpc>
                <a:spcPct val="100000"/>
              </a:lnSpc>
              <a:buNone/>
              <a:defRPr sz="2000"/>
            </a:lvl3pPr>
            <a:lvl4pPr marL="1027112" indent="0">
              <a:lnSpc>
                <a:spcPct val="100000"/>
              </a:lnSpc>
              <a:buNone/>
              <a:defRPr sz="2000"/>
            </a:lvl4pPr>
            <a:lvl5pPr marL="1336675" indent="0">
              <a:lnSpc>
                <a:spcPct val="100000"/>
              </a:lnSpc>
              <a:buFont typeface="Arial" panose="020B0604020202020204" pitchFamily="34" charset="0"/>
              <a:buNone/>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Date Placeholder 3">
            <a:extLst>
              <a:ext uri="{FF2B5EF4-FFF2-40B4-BE49-F238E27FC236}">
                <a16:creationId xmlns:a16="http://schemas.microsoft.com/office/drawing/2014/main" id="{266ED82B-11B6-41FE-87C7-2B5722E38F87}"/>
              </a:ext>
            </a:extLst>
          </p:cNvPr>
          <p:cNvSpPr>
            <a:spLocks noGrp="1"/>
          </p:cNvSpPr>
          <p:nvPr>
            <p:ph type="dt" sz="half" idx="19"/>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dirty="0"/>
          </a:p>
        </p:txBody>
      </p:sp>
      <p:sp>
        <p:nvSpPr>
          <p:cNvPr id="18" name="Slide Number Placeholder 5">
            <a:extLst>
              <a:ext uri="{FF2B5EF4-FFF2-40B4-BE49-F238E27FC236}">
                <a16:creationId xmlns:a16="http://schemas.microsoft.com/office/drawing/2014/main" id="{E69F5273-5630-41AF-BBE6-A465425B113E}"/>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13" name="Footer Placeholder 10">
            <a:extLst>
              <a:ext uri="{FF2B5EF4-FFF2-40B4-BE49-F238E27FC236}">
                <a16:creationId xmlns:a16="http://schemas.microsoft.com/office/drawing/2014/main" id="{9A05E985-5042-48F0-9519-B76D1E940482}"/>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77689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picture -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96305A-4729-C241-80A5-A3957FB9DF29}"/>
              </a:ext>
              <a:ext uri="{C183D7F6-B498-43B3-948B-1728B52AA6E4}">
                <adec:decorative xmlns:adec="http://schemas.microsoft.com/office/drawing/2017/decorative" val="1"/>
              </a:ext>
            </a:extLst>
          </p:cNvPr>
          <p:cNvSpPr>
            <a:spLocks noGrp="1"/>
          </p:cNvSpPr>
          <p:nvPr>
            <p:ph type="pic" sz="quarter" idx="13"/>
          </p:nvPr>
        </p:nvSpPr>
        <p:spPr>
          <a:xfrm>
            <a:off x="299923" y="628650"/>
            <a:ext cx="11892077" cy="6229350"/>
          </a:xfrm>
        </p:spPr>
        <p:txBody>
          <a:bodyPr/>
          <a:lstStyle>
            <a:lvl1pPr marL="0" indent="0" algn="ctr">
              <a:buNone/>
              <a:defRPr/>
            </a:lvl1pPr>
          </a:lstStyle>
          <a:p>
            <a:r>
              <a:rPr lang="en-US"/>
              <a:t>Click icon to add picture</a:t>
            </a:r>
            <a:endParaRPr lang="en-US" dirty="0"/>
          </a:p>
        </p:txBody>
      </p:sp>
      <p:sp>
        <p:nvSpPr>
          <p:cNvPr id="7" name="Date Placeholder 3">
            <a:extLst>
              <a:ext uri="{FF2B5EF4-FFF2-40B4-BE49-F238E27FC236}">
                <a16:creationId xmlns:a16="http://schemas.microsoft.com/office/drawing/2014/main" id="{72AACA4F-50A2-4213-AE5B-26622BDBF93E}"/>
              </a:ext>
            </a:extLst>
          </p:cNvPr>
          <p:cNvSpPr>
            <a:spLocks noGrp="1"/>
          </p:cNvSpPr>
          <p:nvPr>
            <p:ph type="dt" sz="half" idx="19"/>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9" name="Slide Number Placeholder 5">
            <a:extLst>
              <a:ext uri="{FF2B5EF4-FFF2-40B4-BE49-F238E27FC236}">
                <a16:creationId xmlns:a16="http://schemas.microsoft.com/office/drawing/2014/main" id="{79179ABD-0CDD-4487-ADD9-0679BFCE26AE}"/>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10" name="Footer Placeholder 10">
            <a:extLst>
              <a:ext uri="{FF2B5EF4-FFF2-40B4-BE49-F238E27FC236}">
                <a16:creationId xmlns:a16="http://schemas.microsoft.com/office/drawing/2014/main" id="{0BCA9A8C-35F5-4107-B91B-A52435FB7E95}"/>
              </a:ext>
            </a:extLst>
          </p:cNvPr>
          <p:cNvSpPr>
            <a:spLocks noGrp="1"/>
          </p:cNvSpPr>
          <p:nvPr>
            <p:ph type="ftr" sz="quarter" idx="20"/>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Tree>
    <p:extLst>
      <p:ext uri="{BB962C8B-B14F-4D97-AF65-F5344CB8AC3E}">
        <p14:creationId xmlns:p14="http://schemas.microsoft.com/office/powerpoint/2010/main" val="37333929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ing EN - purple">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0D9D56B-380E-41B8-9315-ED5CBC9E42C4}"/>
              </a:ext>
              <a:ext uri="{C183D7F6-B498-43B3-948B-1728B52AA6E4}">
                <adec:decorative xmlns:adec="http://schemas.microsoft.com/office/drawing/2017/decorative" val="1"/>
              </a:ext>
            </a:extLst>
          </p:cNvPr>
          <p:cNvSpPr/>
          <p:nvPr userDrawn="1"/>
        </p:nvSpPr>
        <p:spPr>
          <a:xfrm>
            <a:off x="2" y="0"/>
            <a:ext cx="12191998" cy="6858000"/>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lumMod val="60000"/>
                  <a:lumOff val="40000"/>
                </a:schemeClr>
              </a:solidFill>
            </a:endParaRPr>
          </a:p>
        </p:txBody>
      </p:sp>
      <p:pic>
        <p:nvPicPr>
          <p:cNvPr id="7" name="Kuva 6">
            <a:extLst>
              <a:ext uri="{FF2B5EF4-FFF2-40B4-BE49-F238E27FC236}">
                <a16:creationId xmlns:a16="http://schemas.microsoft.com/office/drawing/2014/main" id="{074A7632-0B5B-4DF2-9411-9E0ADFA0617B}"/>
              </a:ext>
            </a:extLst>
          </p:cNvPr>
          <p:cNvPicPr>
            <a:picLocks noChangeAspect="1"/>
          </p:cNvPicPr>
          <p:nvPr userDrawn="1"/>
        </p:nvPicPr>
        <p:blipFill>
          <a:blip r:embed="rId2"/>
          <a:stretch>
            <a:fillRect/>
          </a:stretch>
        </p:blipFill>
        <p:spPr>
          <a:xfrm>
            <a:off x="3016714" y="1879326"/>
            <a:ext cx="2225901" cy="3114035"/>
          </a:xfrm>
          <a:prstGeom prst="rect">
            <a:avLst/>
          </a:prstGeom>
        </p:spPr>
      </p:pic>
      <p:sp>
        <p:nvSpPr>
          <p:cNvPr id="8" name="Tekstiruutu 7">
            <a:extLst>
              <a:ext uri="{FF2B5EF4-FFF2-40B4-BE49-F238E27FC236}">
                <a16:creationId xmlns:a16="http://schemas.microsoft.com/office/drawing/2014/main" id="{A93BB476-CD94-4029-8F95-5AE34712627B}"/>
              </a:ext>
            </a:extLst>
          </p:cNvPr>
          <p:cNvSpPr txBox="1"/>
          <p:nvPr userDrawn="1"/>
        </p:nvSpPr>
        <p:spPr>
          <a:xfrm>
            <a:off x="5794795" y="2509714"/>
            <a:ext cx="3758780" cy="2169825"/>
          </a:xfrm>
          <a:prstGeom prst="rect">
            <a:avLst/>
          </a:prstGeom>
          <a:noFill/>
        </p:spPr>
        <p:txBody>
          <a:bodyPr wrap="square" rtlCol="0" anchor="b" anchorCtr="0">
            <a:spAutoFit/>
          </a:bodyPr>
          <a:lstStyle/>
          <a:p>
            <a:pPr>
              <a:lnSpc>
                <a:spcPts val="5400"/>
              </a:lnSpc>
            </a:pPr>
            <a:r>
              <a:rPr lang="en-GB" sz="5600" b="1" noProof="0">
                <a:solidFill>
                  <a:schemeClr val="bg1"/>
                </a:solidFill>
              </a:rPr>
              <a:t>Human Potential Unlimited.</a:t>
            </a:r>
          </a:p>
        </p:txBody>
      </p:sp>
    </p:spTree>
    <p:extLst>
      <p:ext uri="{BB962C8B-B14F-4D97-AF65-F5344CB8AC3E}">
        <p14:creationId xmlns:p14="http://schemas.microsoft.com/office/powerpoint/2010/main" val="15685269"/>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idx="1"/>
          </p:nvPr>
        </p:nvSpPr>
        <p:spPr>
          <a:xfrm>
            <a:off x="410400" y="1707297"/>
            <a:ext cx="10515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10">
            <a:extLst>
              <a:ext uri="{FF2B5EF4-FFF2-40B4-BE49-F238E27FC236}">
                <a16:creationId xmlns:a16="http://schemas.microsoft.com/office/drawing/2014/main" id="{3405FCAB-7A18-034B-9743-CFD67A11D41C}"/>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Tree>
    <p:extLst>
      <p:ext uri="{BB962C8B-B14F-4D97-AF65-F5344CB8AC3E}">
        <p14:creationId xmlns:p14="http://schemas.microsoft.com/office/powerpoint/2010/main" val="138357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urple">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2E511953-F32B-4B5F-9EC2-2431EB03FD9F}"/>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p:nvPr>
        </p:nvSpPr>
        <p:spPr>
          <a:xfrm>
            <a:off x="410400" y="911723"/>
            <a:ext cx="10515600" cy="645616"/>
          </a:xfrm>
          <a:prstGeom prst="rect">
            <a:avLst/>
          </a:prstGeo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10400" y="1707297"/>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Footer Placeholder 4">
            <a:extLst>
              <a:ext uri="{FF2B5EF4-FFF2-40B4-BE49-F238E27FC236}">
                <a16:creationId xmlns:a16="http://schemas.microsoft.com/office/drawing/2014/main" id="{4E01EC75-0511-4C59-AFDC-B169D9524780}"/>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0" name="Date Placeholder 3">
            <a:extLst>
              <a:ext uri="{FF2B5EF4-FFF2-40B4-BE49-F238E27FC236}">
                <a16:creationId xmlns:a16="http://schemas.microsoft.com/office/drawing/2014/main" id="{A4711C01-20AD-4C7D-A906-DDBC6C93E9A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1" name="Slide Number Placeholder 5">
            <a:extLst>
              <a:ext uri="{FF2B5EF4-FFF2-40B4-BE49-F238E27FC236}">
                <a16:creationId xmlns:a16="http://schemas.microsoft.com/office/drawing/2014/main" id="{3D49CC18-975B-4218-9BEB-3D804548A460}"/>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259092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noProof="0"/>
              <a:t>Click to edit Master title style</a:t>
            </a:r>
            <a:endParaRPr lang="en-GB" noProof="0"/>
          </a:p>
        </p:txBody>
      </p:sp>
      <p:sp>
        <p:nvSpPr>
          <p:cNvPr id="3" name="Content Placeholder 2"/>
          <p:cNvSpPr>
            <a:spLocks noGrp="1"/>
          </p:cNvSpPr>
          <p:nvPr>
            <p:ph sz="half" idx="1"/>
          </p:nvPr>
        </p:nvSpPr>
        <p:spPr>
          <a:xfrm>
            <a:off x="4104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48399" y="1825625"/>
            <a:ext cx="538746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Footer Placeholder 10">
            <a:extLst>
              <a:ext uri="{FF2B5EF4-FFF2-40B4-BE49-F238E27FC236}">
                <a16:creationId xmlns:a16="http://schemas.microsoft.com/office/drawing/2014/main" id="{E5ECB8C9-6F71-8745-9B9D-ED3B992FA1B0}"/>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Tree>
    <p:extLst>
      <p:ext uri="{BB962C8B-B14F-4D97-AF65-F5344CB8AC3E}">
        <p14:creationId xmlns:p14="http://schemas.microsoft.com/office/powerpoint/2010/main" val="174499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351703-006A-624D-9F66-D3B3015E7B64}"/>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p:nvPr>
        </p:nvSpPr>
        <p:spPr>
          <a:xfrm>
            <a:off x="410400" y="908051"/>
            <a:ext cx="10643348" cy="649288"/>
          </a:xfrm>
          <a:prstGeom prst="rect">
            <a:avLst/>
          </a:prstGeom>
        </p:spPr>
        <p:txBody>
          <a:bodyPr anchor="b" anchorCtr="0"/>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sz="half" idx="1"/>
          </p:nvPr>
        </p:nvSpPr>
        <p:spPr>
          <a:xfrm>
            <a:off x="410400" y="1706400"/>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48400" y="1706400"/>
            <a:ext cx="539273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E8398AE9-4026-46A2-BBA1-AAB0971832B5}"/>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5" name="Date Placeholder 3">
            <a:extLst>
              <a:ext uri="{FF2B5EF4-FFF2-40B4-BE49-F238E27FC236}">
                <a16:creationId xmlns:a16="http://schemas.microsoft.com/office/drawing/2014/main" id="{9AE78F3E-1AD5-409A-90E2-A126A9F8418C}"/>
              </a:ext>
            </a:extLst>
          </p:cNvPr>
          <p:cNvSpPr>
            <a:spLocks noGrp="1"/>
          </p:cNvSpPr>
          <p:nvPr>
            <p:ph type="dt" sz="half" idx="1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6" name="Slide Number Placeholder 5">
            <a:extLst>
              <a:ext uri="{FF2B5EF4-FFF2-40B4-BE49-F238E27FC236}">
                <a16:creationId xmlns:a16="http://schemas.microsoft.com/office/drawing/2014/main" id="{DEFCCDBD-D833-4FF5-A833-32B63E903242}"/>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317542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noProof="0"/>
              <a:t>Click to edit Master title style</a:t>
            </a:r>
            <a:endParaRPr lang="en-GB" noProof="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10400" y="2647950"/>
            <a:ext cx="5157787" cy="3541713"/>
          </a:xfrm>
        </p:spPr>
        <p:txBody>
          <a:bodyPr/>
          <a:lstStyle>
            <a:lvl1pPr>
              <a:defRPr sz="20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881687" y="2647950"/>
            <a:ext cx="5183188" cy="3541714"/>
          </a:xfrm>
        </p:spPr>
        <p:txBody>
          <a:bodyPr/>
          <a:lstStyle>
            <a:lvl1pPr>
              <a:defRPr sz="20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Footer Placeholder 10">
            <a:extLst>
              <a:ext uri="{FF2B5EF4-FFF2-40B4-BE49-F238E27FC236}">
                <a16:creationId xmlns:a16="http://schemas.microsoft.com/office/drawing/2014/main" id="{20D11757-AD21-8C44-BA47-2C7CCF6BD25F}"/>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Tree>
    <p:extLst>
      <p:ext uri="{BB962C8B-B14F-4D97-AF65-F5344CB8AC3E}">
        <p14:creationId xmlns:p14="http://schemas.microsoft.com/office/powerpoint/2010/main" val="348849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 purple">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8D2C57-C1F3-4D95-825E-2E55BFB96759}"/>
              </a:ext>
              <a:ext uri="{C183D7F6-B498-43B3-948B-1728B52AA6E4}">
                <adec:decorative xmlns:adec="http://schemas.microsoft.com/office/drawing/2017/decorative" val="1"/>
              </a:ext>
            </a:extLst>
          </p:cNvPr>
          <p:cNvSpPr/>
          <p:nvPr userDrawn="1"/>
        </p:nvSpPr>
        <p:spPr>
          <a:xfrm>
            <a:off x="277978" y="640094"/>
            <a:ext cx="11914022" cy="6221578"/>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lumMod val="60000"/>
                  <a:lumOff val="40000"/>
                </a:schemeClr>
              </a:solidFill>
            </a:endParaRPr>
          </a:p>
        </p:txBody>
      </p:sp>
      <p:sp>
        <p:nvSpPr>
          <p:cNvPr id="2" name="Title 1"/>
          <p:cNvSpPr>
            <a:spLocks noGrp="1"/>
          </p:cNvSpPr>
          <p:nvPr>
            <p:ph type="title"/>
          </p:nvPr>
        </p:nvSpPr>
        <p:spPr>
          <a:xfrm>
            <a:off x="410400" y="916517"/>
            <a:ext cx="10642163" cy="649288"/>
          </a:xfrm>
          <a:prstGeom prst="rect">
            <a:avLst/>
          </a:prstGeom>
        </p:spPr>
        <p:txBody>
          <a:bodyPr anchor="t" anchorCtr="0">
            <a:noAutofit/>
          </a:bodyPr>
          <a:lstStyle>
            <a:lvl1pPr>
              <a:defRPr>
                <a:solidFill>
                  <a:schemeClr val="bg1"/>
                </a:solidFill>
              </a:defRPr>
            </a:lvl1pPr>
          </a:lstStyle>
          <a:p>
            <a:r>
              <a:rPr lang="en-US" noProof="0"/>
              <a:t>Click to edit Master title style</a:t>
            </a:r>
            <a:endParaRPr lang="en-GB" noProof="0"/>
          </a:p>
        </p:txBody>
      </p:sp>
      <p:sp>
        <p:nvSpPr>
          <p:cNvPr id="3" name="Text Placeholder 2"/>
          <p:cNvSpPr>
            <a:spLocks noGrp="1"/>
          </p:cNvSpPr>
          <p:nvPr>
            <p:ph type="body" idx="1"/>
          </p:nvPr>
        </p:nvSpPr>
        <p:spPr>
          <a:xfrm>
            <a:off x="410400" y="1700214"/>
            <a:ext cx="5157787" cy="804862"/>
          </a:xfrm>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10400" y="2647950"/>
            <a:ext cx="5157787" cy="3541713"/>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Text Placeholder 4"/>
          <p:cNvSpPr>
            <a:spLocks noGrp="1"/>
          </p:cNvSpPr>
          <p:nvPr>
            <p:ph type="body" sz="quarter" idx="3"/>
          </p:nvPr>
        </p:nvSpPr>
        <p:spPr>
          <a:xfrm>
            <a:off x="5873216" y="1700214"/>
            <a:ext cx="5183188" cy="804862"/>
          </a:xfrm>
        </p:spPr>
        <p:txBody>
          <a:bodyPr anchor="b">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873216" y="2647950"/>
            <a:ext cx="5183188" cy="3541714"/>
          </a:xfrm>
        </p:spPr>
        <p:txBody>
          <a:bodyPr>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ECA17208-6DE2-4F5B-B757-D5C3A17631EF}"/>
              </a:ext>
            </a:extLst>
          </p:cNvPr>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en-GB" noProof="0"/>
          </a:p>
        </p:txBody>
      </p:sp>
      <p:sp>
        <p:nvSpPr>
          <p:cNvPr id="15" name="Date Placeholder 3">
            <a:extLst>
              <a:ext uri="{FF2B5EF4-FFF2-40B4-BE49-F238E27FC236}">
                <a16:creationId xmlns:a16="http://schemas.microsoft.com/office/drawing/2014/main" id="{283CFA40-FCD9-4A03-A580-D0EEA6494001}"/>
              </a:ext>
            </a:extLst>
          </p:cNvPr>
          <p:cNvSpPr>
            <a:spLocks noGrp="1"/>
          </p:cNvSpPr>
          <p:nvPr>
            <p:ph type="dt" sz="half" idx="12"/>
          </p:nvPr>
        </p:nvSpPr>
        <p:spPr>
          <a:xfrm>
            <a:off x="10855589" y="6489700"/>
            <a:ext cx="766827" cy="254172"/>
          </a:xfrm>
          <a:prstGeom prst="rect">
            <a:avLst/>
          </a:prstGeom>
        </p:spPr>
        <p:txBody>
          <a:bodyPr vert="horz" lIns="0" tIns="45720" rIns="0" bIns="45720" rtlCol="0" anchor="b" anchorCtr="0"/>
          <a:lstStyle>
            <a:lvl1pPr algn="r">
              <a:defRPr sz="1000">
                <a:solidFill>
                  <a:schemeClr val="bg1"/>
                </a:solidFill>
              </a:defRPr>
            </a:lvl1pPr>
          </a:lstStyle>
          <a:p>
            <a:fld id="{A90DC808-9B4F-47F6-816E-B4DD926C39FF}" type="datetime1">
              <a:rPr lang="en-GB" noProof="0" smtClean="0"/>
              <a:pPr/>
              <a:t>25/03/2025</a:t>
            </a:fld>
            <a:endParaRPr lang="en-GB" noProof="0"/>
          </a:p>
        </p:txBody>
      </p:sp>
      <p:sp>
        <p:nvSpPr>
          <p:cNvPr id="16" name="Slide Number Placeholder 5">
            <a:extLst>
              <a:ext uri="{FF2B5EF4-FFF2-40B4-BE49-F238E27FC236}">
                <a16:creationId xmlns:a16="http://schemas.microsoft.com/office/drawing/2014/main" id="{8AACA649-1609-4824-AF1D-CF39DED724D4}"/>
              </a:ext>
            </a:extLst>
          </p:cNvPr>
          <p:cNvSpPr>
            <a:spLocks noGrp="1"/>
          </p:cNvSpPr>
          <p:nvPr>
            <p:ph type="sldNum" sz="quarter" idx="13"/>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solidFill>
                  <a:schemeClr val="bg1"/>
                </a:solidFill>
              </a:rPr>
              <a:pPr/>
              <a:t>‹#›</a:t>
            </a:fld>
            <a:endParaRPr lang="en-GB" noProof="0">
              <a:solidFill>
                <a:schemeClr val="bg1"/>
              </a:solidFill>
            </a:endParaRPr>
          </a:p>
        </p:txBody>
      </p:sp>
    </p:spTree>
    <p:extLst>
      <p:ext uri="{BB962C8B-B14F-4D97-AF65-F5344CB8AC3E}">
        <p14:creationId xmlns:p14="http://schemas.microsoft.com/office/powerpoint/2010/main" val="423748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0400" y="1707297"/>
            <a:ext cx="10515600" cy="4351338"/>
          </a:xfrm>
          <a:prstGeom prst="rect">
            <a:avLst/>
          </a:prstGeom>
        </p:spPr>
        <p:txBody>
          <a:bodyPr vert="horz" lIns="91440" tIns="45720" rIns="91440" bIns="45720" rtlCol="0">
            <a:noAutofit/>
          </a:bodyPr>
          <a:lstStyle/>
          <a:p>
            <a:pPr lvl="0"/>
            <a:r>
              <a:rPr lang="en-GB" noProof="0"/>
              <a:t>Muokkaa tekstin perustyylejä napsauttamalla</a:t>
            </a:r>
          </a:p>
          <a:p>
            <a:pPr lvl="1"/>
            <a:r>
              <a:rPr lang="en-GB" noProof="0"/>
              <a:t>toinen taso</a:t>
            </a:r>
          </a:p>
          <a:p>
            <a:pPr lvl="2"/>
            <a:r>
              <a:rPr lang="en-GB" noProof="0"/>
              <a:t>kolmas taso</a:t>
            </a:r>
          </a:p>
          <a:p>
            <a:pPr lvl="3"/>
            <a:r>
              <a:rPr lang="en-GB" noProof="0"/>
              <a:t>neljäs taso</a:t>
            </a:r>
          </a:p>
          <a:p>
            <a:pPr lvl="4"/>
            <a:r>
              <a:rPr lang="en-GB" noProof="0"/>
              <a:t>viides taso</a:t>
            </a:r>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en-GB" noProof="0" smtClean="0"/>
              <a:pPr/>
              <a:t>25/03/2025</a:t>
            </a:fld>
            <a:endParaRPr lang="en-GB" noProof="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en-GB" noProof="0"/>
              <a:t>|  </a:t>
            </a:r>
            <a:fld id="{CDC8994D-33BE-6F4B-918B-78B2D731EB1C}" type="slidenum">
              <a:rPr lang="en-GB" noProof="0" smtClean="0"/>
              <a:pPr/>
              <a:t>‹#›</a:t>
            </a:fld>
            <a:endParaRPr lang="en-GB" noProof="0"/>
          </a:p>
        </p:txBody>
      </p:sp>
      <p:sp>
        <p:nvSpPr>
          <p:cNvPr id="11" name="Footer Placeholder 10">
            <a:extLst>
              <a:ext uri="{FF2B5EF4-FFF2-40B4-BE49-F238E27FC236}">
                <a16:creationId xmlns:a16="http://schemas.microsoft.com/office/drawing/2014/main" id="{85E40AAE-D302-7647-9D31-6971CE88E753}"/>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en-GB" noProof="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en-GB" noProof="0"/>
              <a:t>Muokkaa perustyyl. napsautt.</a:t>
            </a:r>
          </a:p>
        </p:txBody>
      </p:sp>
      <p:pic>
        <p:nvPicPr>
          <p:cNvPr id="5" name="Kuva 4" descr="Tampere University.">
            <a:extLst>
              <a:ext uri="{FF2B5EF4-FFF2-40B4-BE49-F238E27FC236}">
                <a16:creationId xmlns:a16="http://schemas.microsoft.com/office/drawing/2014/main" id="{37F13CCF-E858-4691-8DA5-CEDCEA21226F}"/>
              </a:ext>
            </a:extLst>
          </p:cNvPr>
          <p:cNvPicPr>
            <a:picLocks noChangeAspect="1"/>
          </p:cNvPicPr>
          <p:nvPr userDrawn="1"/>
        </p:nvPicPr>
        <p:blipFill>
          <a:blip r:embed="rId35"/>
          <a:stretch>
            <a:fillRect/>
          </a:stretch>
        </p:blipFill>
        <p:spPr>
          <a:xfrm>
            <a:off x="126000" y="115200"/>
            <a:ext cx="1741557" cy="421200"/>
          </a:xfrm>
          <a:prstGeom prst="rect">
            <a:avLst/>
          </a:prstGeom>
        </p:spPr>
      </p:pic>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69" r:id="rId2"/>
    <p:sldLayoutId id="2147483781" r:id="rId3"/>
    <p:sldLayoutId id="2147483770" r:id="rId4"/>
    <p:sldLayoutId id="2147483803" r:id="rId5"/>
    <p:sldLayoutId id="2147483772" r:id="rId6"/>
    <p:sldLayoutId id="2147483785" r:id="rId7"/>
    <p:sldLayoutId id="2147483773" r:id="rId8"/>
    <p:sldLayoutId id="2147483786" r:id="rId9"/>
    <p:sldLayoutId id="2147483774" r:id="rId10"/>
    <p:sldLayoutId id="2147483787" r:id="rId11"/>
    <p:sldLayoutId id="2147483775" r:id="rId12"/>
    <p:sldLayoutId id="2147483788" r:id="rId13"/>
    <p:sldLayoutId id="2147483798" r:id="rId14"/>
    <p:sldLayoutId id="2147483776" r:id="rId15"/>
    <p:sldLayoutId id="2147483789" r:id="rId16"/>
    <p:sldLayoutId id="2147483778" r:id="rId17"/>
    <p:sldLayoutId id="2147483795" r:id="rId18"/>
    <p:sldLayoutId id="2147483779" r:id="rId19"/>
    <p:sldLayoutId id="2147483796" r:id="rId20"/>
    <p:sldLayoutId id="2147483777" r:id="rId21"/>
    <p:sldLayoutId id="2147483790" r:id="rId22"/>
    <p:sldLayoutId id="2147483791" r:id="rId23"/>
    <p:sldLayoutId id="2147483780" r:id="rId24"/>
    <p:sldLayoutId id="2147483792" r:id="rId25"/>
    <p:sldLayoutId id="2147483782" r:id="rId26"/>
    <p:sldLayoutId id="2147483800" r:id="rId27"/>
    <p:sldLayoutId id="2147483804" r:id="rId28"/>
    <p:sldLayoutId id="2147483802" r:id="rId29"/>
    <p:sldLayoutId id="2147483805" r:id="rId30"/>
    <p:sldLayoutId id="2147483801" r:id="rId31"/>
    <p:sldLayoutId id="2147483783" r:id="rId32"/>
    <p:sldLayoutId id="2147483807" r:id="rId33"/>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p15:clr>
            <a:srgbClr val="F26B43"/>
          </p15:clr>
        </p15:guide>
        <p15:guide id="2" pos="7605">
          <p15:clr>
            <a:srgbClr val="F26B43"/>
          </p15:clr>
        </p15:guide>
        <p15:guide id="3" pos="75">
          <p15:clr>
            <a:srgbClr val="F26B43"/>
          </p15:clr>
        </p15:guide>
        <p15:guide id="4" orient="horz" pos="4247">
          <p15:clr>
            <a:srgbClr val="F26B43"/>
          </p15:clr>
        </p15:guide>
        <p15:guide id="5" pos="325">
          <p15:clr>
            <a:srgbClr val="F26B43"/>
          </p15:clr>
        </p15:guide>
        <p15:guide id="6" orient="horz" pos="4088">
          <p15:clr>
            <a:srgbClr val="F26B43"/>
          </p15:clr>
        </p15:guide>
        <p15:guide id="7" pos="6970">
          <p15:clr>
            <a:srgbClr val="F26B43"/>
          </p15:clr>
        </p15:guide>
        <p15:guide id="8" orient="horz" pos="346">
          <p15:clr>
            <a:srgbClr val="F26B43"/>
          </p15:clr>
        </p15:guide>
        <p15:guide id="9" orient="horz" pos="981">
          <p15:clr>
            <a:srgbClr val="F26B43"/>
          </p15:clr>
        </p15:guide>
        <p15:guide id="10" orient="horz" pos="572">
          <p15:clr>
            <a:srgbClr val="F26B43"/>
          </p15:clr>
        </p15:guide>
        <p15:guide id="11" orient="horz" pos="1071">
          <p15:clr>
            <a:srgbClr val="F26B43"/>
          </p15:clr>
        </p15:guide>
        <p15:guide id="12" pos="73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4E0433-140C-4C5F-8B9C-D5C033F19982}"/>
              </a:ext>
            </a:extLst>
          </p:cNvPr>
          <p:cNvSpPr>
            <a:spLocks noGrp="1"/>
          </p:cNvSpPr>
          <p:nvPr>
            <p:ph type="ctrTitle"/>
          </p:nvPr>
        </p:nvSpPr>
        <p:spPr/>
        <p:txBody>
          <a:bodyPr/>
          <a:lstStyle/>
          <a:p>
            <a:r>
              <a:rPr lang="en-GB" dirty="0"/>
              <a:t>Research security</a:t>
            </a:r>
          </a:p>
        </p:txBody>
      </p:sp>
      <p:sp>
        <p:nvSpPr>
          <p:cNvPr id="3" name="Alaotsikko 2">
            <a:extLst>
              <a:ext uri="{FF2B5EF4-FFF2-40B4-BE49-F238E27FC236}">
                <a16:creationId xmlns:a16="http://schemas.microsoft.com/office/drawing/2014/main" id="{8AD43232-7E51-4454-882A-C71C381903E7}"/>
              </a:ext>
            </a:extLst>
          </p:cNvPr>
          <p:cNvSpPr>
            <a:spLocks noGrp="1"/>
          </p:cNvSpPr>
          <p:nvPr>
            <p:ph type="subTitle" idx="1"/>
          </p:nvPr>
        </p:nvSpPr>
        <p:spPr/>
        <p:txBody>
          <a:bodyPr/>
          <a:lstStyle/>
          <a:p>
            <a:r>
              <a:rPr lang="en-GB" dirty="0"/>
              <a:t>Anu Juslin</a:t>
            </a:r>
          </a:p>
          <a:p>
            <a:r>
              <a:rPr lang="en-GB" dirty="0"/>
              <a:t>Finn-Arma, Tampere University</a:t>
            </a:r>
          </a:p>
        </p:txBody>
      </p:sp>
      <p:sp>
        <p:nvSpPr>
          <p:cNvPr id="4" name="Alatunnisteen paikkamerkki 3">
            <a:extLst>
              <a:ext uri="{FF2B5EF4-FFF2-40B4-BE49-F238E27FC236}">
                <a16:creationId xmlns:a16="http://schemas.microsoft.com/office/drawing/2014/main" id="{D22C5561-3C7E-45D6-88FA-9D3A7298A5C4}"/>
              </a:ext>
            </a:extLst>
          </p:cNvPr>
          <p:cNvSpPr>
            <a:spLocks noGrp="1"/>
          </p:cNvSpPr>
          <p:nvPr>
            <p:ph type="ftr" sz="quarter" idx="11"/>
          </p:nvPr>
        </p:nvSpPr>
        <p:spPr/>
        <p:txBody>
          <a:bodyPr/>
          <a:lstStyle/>
          <a:p>
            <a:endParaRPr lang="en-GB" noProof="0"/>
          </a:p>
        </p:txBody>
      </p:sp>
      <p:sp>
        <p:nvSpPr>
          <p:cNvPr id="5" name="Päivämäärän paikkamerkki 4">
            <a:extLst>
              <a:ext uri="{FF2B5EF4-FFF2-40B4-BE49-F238E27FC236}">
                <a16:creationId xmlns:a16="http://schemas.microsoft.com/office/drawing/2014/main" id="{7C4A17C5-1E39-4657-ABAC-0D9CA45318C5}"/>
              </a:ext>
            </a:extLst>
          </p:cNvPr>
          <p:cNvSpPr>
            <a:spLocks noGrp="1"/>
          </p:cNvSpPr>
          <p:nvPr>
            <p:ph type="dt" sz="half" idx="2"/>
          </p:nvPr>
        </p:nvSpPr>
        <p:spPr/>
        <p:txBody>
          <a:bodyPr/>
          <a:lstStyle/>
          <a:p>
            <a:fld id="{A90DC808-9B4F-47F6-816E-B4DD926C39FF}" type="datetime1">
              <a:rPr lang="en-GB" noProof="0" smtClean="0"/>
              <a:pPr/>
              <a:t>25/03/2025</a:t>
            </a:fld>
            <a:endParaRPr lang="en-GB" noProof="0"/>
          </a:p>
        </p:txBody>
      </p:sp>
      <p:sp>
        <p:nvSpPr>
          <p:cNvPr id="6" name="Dian numeron paikkamerkki 5">
            <a:extLst>
              <a:ext uri="{FF2B5EF4-FFF2-40B4-BE49-F238E27FC236}">
                <a16:creationId xmlns:a16="http://schemas.microsoft.com/office/drawing/2014/main" id="{55F02BCB-A60B-4893-822E-9134C6813866}"/>
              </a:ext>
            </a:extLst>
          </p:cNvPr>
          <p:cNvSpPr>
            <a:spLocks noGrp="1"/>
          </p:cNvSpPr>
          <p:nvPr>
            <p:ph type="sldNum" sz="quarter" idx="4"/>
          </p:nvPr>
        </p:nvSpPr>
        <p:spPr/>
        <p:txBody>
          <a:bodyPr/>
          <a:lstStyle/>
          <a:p>
            <a:r>
              <a:rPr lang="en-GB" noProof="0"/>
              <a:t>|  </a:t>
            </a:r>
            <a:fld id="{CDC8994D-33BE-6F4B-918B-78B2D731EB1C}" type="slidenum">
              <a:rPr lang="en-GB" noProof="0" smtClean="0">
                <a:solidFill>
                  <a:schemeClr val="bg1"/>
                </a:solidFill>
              </a:rPr>
              <a:pPr/>
              <a:t>1</a:t>
            </a:fld>
            <a:endParaRPr lang="en-GB" noProof="0">
              <a:solidFill>
                <a:schemeClr val="bg1"/>
              </a:solidFill>
            </a:endParaRPr>
          </a:p>
        </p:txBody>
      </p:sp>
    </p:spTree>
    <p:extLst>
      <p:ext uri="{BB962C8B-B14F-4D97-AF65-F5344CB8AC3E}">
        <p14:creationId xmlns:p14="http://schemas.microsoft.com/office/powerpoint/2010/main" val="256537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25EB7-77EA-4270-97C0-07434424EB4A}"/>
              </a:ext>
            </a:extLst>
          </p:cNvPr>
          <p:cNvSpPr>
            <a:spLocks noGrp="1"/>
          </p:cNvSpPr>
          <p:nvPr>
            <p:ph type="title"/>
          </p:nvPr>
        </p:nvSpPr>
        <p:spPr>
          <a:xfrm>
            <a:off x="410400" y="911723"/>
            <a:ext cx="1875600" cy="645616"/>
          </a:xfrm>
        </p:spPr>
        <p:txBody>
          <a:bodyPr/>
          <a:lstStyle/>
          <a:p>
            <a:r>
              <a:rPr lang="en-GB" dirty="0"/>
              <a:t>What?</a:t>
            </a:r>
          </a:p>
        </p:txBody>
      </p:sp>
      <p:sp>
        <p:nvSpPr>
          <p:cNvPr id="4" name="Alatunnisteen paikkamerkki 3">
            <a:extLst>
              <a:ext uri="{FF2B5EF4-FFF2-40B4-BE49-F238E27FC236}">
                <a16:creationId xmlns:a16="http://schemas.microsoft.com/office/drawing/2014/main" id="{16F78048-773C-4F97-847F-1994111D9D7E}"/>
              </a:ext>
            </a:extLst>
          </p:cNvPr>
          <p:cNvSpPr>
            <a:spLocks noGrp="1"/>
          </p:cNvSpPr>
          <p:nvPr>
            <p:ph type="ftr" sz="quarter" idx="3"/>
          </p:nvPr>
        </p:nvSpPr>
        <p:spPr/>
        <p:txBody>
          <a:bodyPr/>
          <a:lstStyle/>
          <a:p>
            <a:endParaRPr lang="en-GB" noProof="0"/>
          </a:p>
        </p:txBody>
      </p:sp>
      <p:sp>
        <p:nvSpPr>
          <p:cNvPr id="5" name="Päivämäärän paikkamerkki 4">
            <a:extLst>
              <a:ext uri="{FF2B5EF4-FFF2-40B4-BE49-F238E27FC236}">
                <a16:creationId xmlns:a16="http://schemas.microsoft.com/office/drawing/2014/main" id="{32D12235-7411-44AC-97D0-6867F8B6D18D}"/>
              </a:ext>
            </a:extLst>
          </p:cNvPr>
          <p:cNvSpPr>
            <a:spLocks noGrp="1"/>
          </p:cNvSpPr>
          <p:nvPr>
            <p:ph type="dt" sz="half" idx="2"/>
          </p:nvPr>
        </p:nvSpPr>
        <p:spPr/>
        <p:txBody>
          <a:bodyPr/>
          <a:lstStyle/>
          <a:p>
            <a:fld id="{A90DC808-9B4F-47F6-816E-B4DD926C39FF}" type="datetime1">
              <a:rPr lang="en-GB" noProof="0" smtClean="0"/>
              <a:pPr/>
              <a:t>25/03/2025</a:t>
            </a:fld>
            <a:endParaRPr lang="en-GB" noProof="0"/>
          </a:p>
        </p:txBody>
      </p:sp>
      <p:sp>
        <p:nvSpPr>
          <p:cNvPr id="6" name="Dian numeron paikkamerkki 5">
            <a:extLst>
              <a:ext uri="{FF2B5EF4-FFF2-40B4-BE49-F238E27FC236}">
                <a16:creationId xmlns:a16="http://schemas.microsoft.com/office/drawing/2014/main" id="{0E6D8402-8D74-4E9F-97BE-6DFD12BAB4CD}"/>
              </a:ext>
            </a:extLst>
          </p:cNvPr>
          <p:cNvSpPr>
            <a:spLocks noGrp="1"/>
          </p:cNvSpPr>
          <p:nvPr>
            <p:ph type="sldNum" sz="quarter" idx="4"/>
          </p:nvPr>
        </p:nvSpPr>
        <p:spPr/>
        <p:txBody>
          <a:bodyPr/>
          <a:lstStyle/>
          <a:p>
            <a:r>
              <a:rPr lang="en-GB" noProof="0"/>
              <a:t>|  </a:t>
            </a:r>
            <a:fld id="{CDC8994D-33BE-6F4B-918B-78B2D731EB1C}" type="slidenum">
              <a:rPr lang="en-GB" noProof="0" smtClean="0"/>
              <a:pPr/>
              <a:t>2</a:t>
            </a:fld>
            <a:endParaRPr lang="en-GB" noProof="0"/>
          </a:p>
        </p:txBody>
      </p:sp>
      <p:pic>
        <p:nvPicPr>
          <p:cNvPr id="8" name="Picture 7">
            <a:extLst>
              <a:ext uri="{FF2B5EF4-FFF2-40B4-BE49-F238E27FC236}">
                <a16:creationId xmlns:a16="http://schemas.microsoft.com/office/drawing/2014/main" id="{33D3D610-AA7D-0455-F4B9-78EBCB055AC6}"/>
              </a:ext>
            </a:extLst>
          </p:cNvPr>
          <p:cNvPicPr>
            <a:picLocks noChangeAspect="1"/>
          </p:cNvPicPr>
          <p:nvPr/>
        </p:nvPicPr>
        <p:blipFill>
          <a:blip r:embed="rId3"/>
          <a:stretch>
            <a:fillRect/>
          </a:stretch>
        </p:blipFill>
        <p:spPr>
          <a:xfrm>
            <a:off x="285502" y="4704895"/>
            <a:ext cx="8025986" cy="1645285"/>
          </a:xfrm>
          <a:prstGeom prst="rect">
            <a:avLst/>
          </a:prstGeom>
        </p:spPr>
      </p:pic>
      <p:pic>
        <p:nvPicPr>
          <p:cNvPr id="11" name="Picture 10">
            <a:extLst>
              <a:ext uri="{FF2B5EF4-FFF2-40B4-BE49-F238E27FC236}">
                <a16:creationId xmlns:a16="http://schemas.microsoft.com/office/drawing/2014/main" id="{CE4F9268-5866-8E32-E338-4281E4351E8E}"/>
              </a:ext>
            </a:extLst>
          </p:cNvPr>
          <p:cNvPicPr>
            <a:picLocks noChangeAspect="1"/>
          </p:cNvPicPr>
          <p:nvPr/>
        </p:nvPicPr>
        <p:blipFill>
          <a:blip r:embed="rId4"/>
          <a:stretch>
            <a:fillRect/>
          </a:stretch>
        </p:blipFill>
        <p:spPr>
          <a:xfrm>
            <a:off x="4496498" y="114128"/>
            <a:ext cx="6894704" cy="1708179"/>
          </a:xfrm>
          <a:prstGeom prst="rect">
            <a:avLst/>
          </a:prstGeom>
        </p:spPr>
      </p:pic>
      <p:pic>
        <p:nvPicPr>
          <p:cNvPr id="13" name="Picture 12">
            <a:extLst>
              <a:ext uri="{FF2B5EF4-FFF2-40B4-BE49-F238E27FC236}">
                <a16:creationId xmlns:a16="http://schemas.microsoft.com/office/drawing/2014/main" id="{20EAE891-3286-B71C-9BC1-2398C333BA1F}"/>
              </a:ext>
            </a:extLst>
          </p:cNvPr>
          <p:cNvPicPr>
            <a:picLocks noChangeAspect="1"/>
          </p:cNvPicPr>
          <p:nvPr/>
        </p:nvPicPr>
        <p:blipFill>
          <a:blip r:embed="rId5"/>
          <a:stretch>
            <a:fillRect/>
          </a:stretch>
        </p:blipFill>
        <p:spPr>
          <a:xfrm>
            <a:off x="483503" y="1756835"/>
            <a:ext cx="3488926" cy="2491320"/>
          </a:xfrm>
          <a:prstGeom prst="rect">
            <a:avLst/>
          </a:prstGeom>
        </p:spPr>
      </p:pic>
      <p:pic>
        <p:nvPicPr>
          <p:cNvPr id="15" name="Picture 14">
            <a:extLst>
              <a:ext uri="{FF2B5EF4-FFF2-40B4-BE49-F238E27FC236}">
                <a16:creationId xmlns:a16="http://schemas.microsoft.com/office/drawing/2014/main" id="{542211E0-3FFF-CF22-8601-A1985921012A}"/>
              </a:ext>
            </a:extLst>
          </p:cNvPr>
          <p:cNvPicPr>
            <a:picLocks noChangeAspect="1"/>
          </p:cNvPicPr>
          <p:nvPr/>
        </p:nvPicPr>
        <p:blipFill>
          <a:blip r:embed="rId6"/>
          <a:stretch>
            <a:fillRect/>
          </a:stretch>
        </p:blipFill>
        <p:spPr>
          <a:xfrm>
            <a:off x="8311488" y="2407819"/>
            <a:ext cx="3235751" cy="3746310"/>
          </a:xfrm>
          <a:prstGeom prst="rect">
            <a:avLst/>
          </a:prstGeom>
        </p:spPr>
      </p:pic>
      <p:pic>
        <p:nvPicPr>
          <p:cNvPr id="17" name="Picture 16">
            <a:extLst>
              <a:ext uri="{FF2B5EF4-FFF2-40B4-BE49-F238E27FC236}">
                <a16:creationId xmlns:a16="http://schemas.microsoft.com/office/drawing/2014/main" id="{EB2F63D4-EBC9-1D52-8C65-B166ED1C35CB}"/>
              </a:ext>
            </a:extLst>
          </p:cNvPr>
          <p:cNvPicPr>
            <a:picLocks noChangeAspect="1"/>
          </p:cNvPicPr>
          <p:nvPr/>
        </p:nvPicPr>
        <p:blipFill>
          <a:blip r:embed="rId7"/>
          <a:stretch>
            <a:fillRect/>
          </a:stretch>
        </p:blipFill>
        <p:spPr>
          <a:xfrm>
            <a:off x="4878093" y="1756835"/>
            <a:ext cx="2780008" cy="3134365"/>
          </a:xfrm>
          <a:prstGeom prst="rect">
            <a:avLst/>
          </a:prstGeom>
        </p:spPr>
      </p:pic>
    </p:spTree>
    <p:extLst>
      <p:ext uri="{BB962C8B-B14F-4D97-AF65-F5344CB8AC3E}">
        <p14:creationId xmlns:p14="http://schemas.microsoft.com/office/powerpoint/2010/main" val="352669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7235-0316-51F1-63D3-37B68826B1C9}"/>
              </a:ext>
            </a:extLst>
          </p:cNvPr>
          <p:cNvSpPr>
            <a:spLocks noGrp="1"/>
          </p:cNvSpPr>
          <p:nvPr>
            <p:ph type="title"/>
          </p:nvPr>
        </p:nvSpPr>
        <p:spPr>
          <a:xfrm>
            <a:off x="410400" y="734301"/>
            <a:ext cx="11408561" cy="698713"/>
          </a:xfrm>
        </p:spPr>
        <p:txBody>
          <a:bodyPr/>
          <a:lstStyle/>
          <a:p>
            <a:r>
              <a:rPr lang="fi-FI" sz="3200" dirty="0"/>
              <a:t>International </a:t>
            </a:r>
            <a:r>
              <a:rPr lang="fi-FI" sz="3200" dirty="0" err="1"/>
              <a:t>sanctions</a:t>
            </a:r>
            <a:r>
              <a:rPr lang="fi-FI" sz="3200" dirty="0"/>
              <a:t>, </a:t>
            </a:r>
            <a:r>
              <a:rPr lang="fi-FI" sz="3200" dirty="0" err="1"/>
              <a:t>export</a:t>
            </a:r>
            <a:r>
              <a:rPr lang="fi-FI" sz="3200" dirty="0"/>
              <a:t> </a:t>
            </a:r>
            <a:r>
              <a:rPr lang="fi-FI" sz="3200" dirty="0" err="1"/>
              <a:t>controls</a:t>
            </a:r>
            <a:r>
              <a:rPr lang="fi-FI" sz="3200" dirty="0"/>
              <a:t>, </a:t>
            </a:r>
            <a:r>
              <a:rPr lang="fi-FI" sz="3200" dirty="0" err="1"/>
              <a:t>dual-use</a:t>
            </a:r>
            <a:r>
              <a:rPr lang="fi-FI" sz="3200" dirty="0"/>
              <a:t>, </a:t>
            </a:r>
            <a:r>
              <a:rPr lang="fi-FI" sz="3200" dirty="0" err="1"/>
              <a:t>security</a:t>
            </a:r>
            <a:r>
              <a:rPr lang="fi-FI" sz="3200" dirty="0"/>
              <a:t>, …</a:t>
            </a:r>
          </a:p>
        </p:txBody>
      </p:sp>
      <p:sp>
        <p:nvSpPr>
          <p:cNvPr id="3" name="Content Placeholder 2">
            <a:extLst>
              <a:ext uri="{FF2B5EF4-FFF2-40B4-BE49-F238E27FC236}">
                <a16:creationId xmlns:a16="http://schemas.microsoft.com/office/drawing/2014/main" id="{F941D5CA-2289-7142-2A73-0A271D9858F6}"/>
              </a:ext>
            </a:extLst>
          </p:cNvPr>
          <p:cNvSpPr>
            <a:spLocks noGrp="1"/>
          </p:cNvSpPr>
          <p:nvPr>
            <p:ph idx="1"/>
          </p:nvPr>
        </p:nvSpPr>
        <p:spPr/>
        <p:txBody>
          <a:bodyPr/>
          <a:lstStyle/>
          <a:p>
            <a:r>
              <a:rPr lang="en-US" sz="2000"/>
              <a:t>Tampere University’s Know Your Partners group is responsible for developing the due diligence process related to the University’s partnerships in accordance with the principles of good governance to ensure that all proposed partners are thoroughly and carefully assessed before collaboration begins</a:t>
            </a:r>
          </a:p>
          <a:p>
            <a:endParaRPr lang="en-US" sz="2000"/>
          </a:p>
          <a:p>
            <a:r>
              <a:rPr lang="en-US" sz="2000" dirty="0"/>
              <a:t>Tampere University suspended all collaboration with </a:t>
            </a:r>
            <a:r>
              <a:rPr lang="en-US" sz="2000" dirty="0" err="1"/>
              <a:t>organisations</a:t>
            </a:r>
            <a:r>
              <a:rPr lang="en-US" sz="2000" dirty="0"/>
              <a:t> and institutions in Russia and Belarus</a:t>
            </a:r>
          </a:p>
          <a:p>
            <a:endParaRPr lang="en-US" sz="2000" dirty="0"/>
          </a:p>
          <a:p>
            <a:r>
              <a:rPr lang="en-US" sz="2000" dirty="0"/>
              <a:t>When using TUNI devices and services, it is important to consider the usage restrictions imposed by current sanctions. Actions contrary to these restrictions are against the usage rules and may even constitute a crime</a:t>
            </a:r>
          </a:p>
          <a:p>
            <a:pPr lvl="1"/>
            <a:r>
              <a:rPr lang="en-US" sz="1800" dirty="0"/>
              <a:t>Currently, there are sanctions in place against Russia, Belarus, Iran, Syria, North Korea, Myanmar, and Venezuela</a:t>
            </a:r>
          </a:p>
          <a:p>
            <a:endParaRPr lang="en-US" sz="2200" dirty="0"/>
          </a:p>
          <a:p>
            <a:endParaRPr lang="fi-FI" sz="2000" dirty="0"/>
          </a:p>
        </p:txBody>
      </p:sp>
      <p:sp>
        <p:nvSpPr>
          <p:cNvPr id="4" name="Footer Placeholder 3">
            <a:extLst>
              <a:ext uri="{FF2B5EF4-FFF2-40B4-BE49-F238E27FC236}">
                <a16:creationId xmlns:a16="http://schemas.microsoft.com/office/drawing/2014/main" id="{3FAA29B0-B824-01FC-A835-F9DC75FFEF58}"/>
              </a:ext>
            </a:extLst>
          </p:cNvPr>
          <p:cNvSpPr>
            <a:spLocks noGrp="1"/>
          </p:cNvSpPr>
          <p:nvPr>
            <p:ph type="ftr" sz="quarter" idx="3"/>
          </p:nvPr>
        </p:nvSpPr>
        <p:spPr/>
        <p:txBody>
          <a:bodyPr/>
          <a:lstStyle/>
          <a:p>
            <a:endParaRPr lang="en-GB" noProof="0"/>
          </a:p>
        </p:txBody>
      </p:sp>
      <p:sp>
        <p:nvSpPr>
          <p:cNvPr id="5" name="Date Placeholder 4">
            <a:extLst>
              <a:ext uri="{FF2B5EF4-FFF2-40B4-BE49-F238E27FC236}">
                <a16:creationId xmlns:a16="http://schemas.microsoft.com/office/drawing/2014/main" id="{3C71EDE6-7CCA-D503-F518-9DECE53FB5B2}"/>
              </a:ext>
            </a:extLst>
          </p:cNvPr>
          <p:cNvSpPr>
            <a:spLocks noGrp="1"/>
          </p:cNvSpPr>
          <p:nvPr>
            <p:ph type="dt" sz="half" idx="2"/>
          </p:nvPr>
        </p:nvSpPr>
        <p:spPr/>
        <p:txBody>
          <a:bodyPr/>
          <a:lstStyle/>
          <a:p>
            <a:fld id="{A90DC808-9B4F-47F6-816E-B4DD926C39FF}" type="datetime1">
              <a:rPr lang="en-GB" noProof="0" smtClean="0"/>
              <a:pPr/>
              <a:t>25/03/2025</a:t>
            </a:fld>
            <a:endParaRPr lang="en-GB" noProof="0"/>
          </a:p>
        </p:txBody>
      </p:sp>
      <p:sp>
        <p:nvSpPr>
          <p:cNvPr id="6" name="Slide Number Placeholder 5">
            <a:extLst>
              <a:ext uri="{FF2B5EF4-FFF2-40B4-BE49-F238E27FC236}">
                <a16:creationId xmlns:a16="http://schemas.microsoft.com/office/drawing/2014/main" id="{3C17E22B-69C7-3A0C-6E18-925D403A7B21}"/>
              </a:ext>
            </a:extLst>
          </p:cNvPr>
          <p:cNvSpPr>
            <a:spLocks noGrp="1"/>
          </p:cNvSpPr>
          <p:nvPr>
            <p:ph type="sldNum" sz="quarter" idx="4"/>
          </p:nvPr>
        </p:nvSpPr>
        <p:spPr/>
        <p:txBody>
          <a:bodyPr/>
          <a:lstStyle/>
          <a:p>
            <a:r>
              <a:rPr lang="en-GB" noProof="0"/>
              <a:t>|  </a:t>
            </a:r>
            <a:fld id="{CDC8994D-33BE-6F4B-918B-78B2D731EB1C}" type="slidenum">
              <a:rPr lang="en-GB" noProof="0" smtClean="0"/>
              <a:pPr/>
              <a:t>3</a:t>
            </a:fld>
            <a:endParaRPr lang="en-GB" noProof="0"/>
          </a:p>
        </p:txBody>
      </p:sp>
    </p:spTree>
    <p:extLst>
      <p:ext uri="{BB962C8B-B14F-4D97-AF65-F5344CB8AC3E}">
        <p14:creationId xmlns:p14="http://schemas.microsoft.com/office/powerpoint/2010/main" val="92834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9616-FC06-125C-C339-7C3846FCDC86}"/>
              </a:ext>
            </a:extLst>
          </p:cNvPr>
          <p:cNvSpPr>
            <a:spLocks noGrp="1"/>
          </p:cNvSpPr>
          <p:nvPr>
            <p:ph type="ctrTitle"/>
          </p:nvPr>
        </p:nvSpPr>
        <p:spPr/>
        <p:txBody>
          <a:bodyPr/>
          <a:lstStyle/>
          <a:p>
            <a:r>
              <a:rPr lang="fi-FI" dirty="0" err="1"/>
              <a:t>What</a:t>
            </a:r>
            <a:r>
              <a:rPr lang="fi-FI" dirty="0"/>
              <a:t> is </a:t>
            </a:r>
            <a:r>
              <a:rPr lang="fi-FI" dirty="0" err="1"/>
              <a:t>the</a:t>
            </a:r>
            <a:r>
              <a:rPr lang="fi-FI" dirty="0"/>
              <a:t> </a:t>
            </a:r>
            <a:r>
              <a:rPr lang="fi-FI" dirty="0" err="1"/>
              <a:t>role</a:t>
            </a:r>
            <a:r>
              <a:rPr lang="fi-FI" dirty="0"/>
              <a:t> of </a:t>
            </a:r>
            <a:r>
              <a:rPr lang="fi-FI" dirty="0" err="1"/>
              <a:t>RMs</a:t>
            </a:r>
            <a:r>
              <a:rPr lang="fi-FI" dirty="0"/>
              <a:t>?</a:t>
            </a:r>
            <a:br>
              <a:rPr lang="fi-FI" dirty="0"/>
            </a:br>
            <a:r>
              <a:rPr lang="fi-FI" dirty="0" err="1"/>
              <a:t>Who</a:t>
            </a:r>
            <a:r>
              <a:rPr lang="fi-FI" dirty="0"/>
              <a:t> </a:t>
            </a:r>
            <a:r>
              <a:rPr lang="fi-FI" dirty="0" err="1"/>
              <a:t>should</a:t>
            </a:r>
            <a:r>
              <a:rPr lang="fi-FI" dirty="0"/>
              <a:t> </a:t>
            </a:r>
            <a:r>
              <a:rPr lang="fi-FI" dirty="0" err="1"/>
              <a:t>be</a:t>
            </a:r>
            <a:r>
              <a:rPr lang="fi-FI" dirty="0"/>
              <a:t> in </a:t>
            </a:r>
            <a:r>
              <a:rPr lang="fi-FI" dirty="0" err="1"/>
              <a:t>charged</a:t>
            </a:r>
            <a:r>
              <a:rPr lang="fi-FI" dirty="0"/>
              <a:t>?</a:t>
            </a:r>
          </a:p>
        </p:txBody>
      </p:sp>
      <p:sp>
        <p:nvSpPr>
          <p:cNvPr id="7" name="Subtitle 6">
            <a:extLst>
              <a:ext uri="{FF2B5EF4-FFF2-40B4-BE49-F238E27FC236}">
                <a16:creationId xmlns:a16="http://schemas.microsoft.com/office/drawing/2014/main" id="{E3C2AFF7-C4F2-FAF5-7579-313A65ED5B9E}"/>
              </a:ext>
            </a:extLst>
          </p:cNvPr>
          <p:cNvSpPr>
            <a:spLocks noGrp="1"/>
          </p:cNvSpPr>
          <p:nvPr>
            <p:ph type="subTitle" idx="1"/>
          </p:nvPr>
        </p:nvSpPr>
        <p:spPr/>
        <p:txBody>
          <a:bodyPr/>
          <a:lstStyle/>
          <a:p>
            <a:r>
              <a:rPr lang="fi-FI" dirty="0" err="1"/>
              <a:t>Share</a:t>
            </a:r>
            <a:r>
              <a:rPr lang="fi-FI" dirty="0"/>
              <a:t> </a:t>
            </a:r>
            <a:r>
              <a:rPr lang="fi-FI" dirty="0" err="1"/>
              <a:t>your</a:t>
            </a:r>
            <a:r>
              <a:rPr lang="fi-FI" dirty="0"/>
              <a:t> </a:t>
            </a:r>
            <a:r>
              <a:rPr lang="fi-FI" dirty="0" err="1"/>
              <a:t>experiences</a:t>
            </a:r>
            <a:endParaRPr lang="fi-FI" dirty="0"/>
          </a:p>
          <a:p>
            <a:r>
              <a:rPr lang="fi-FI" dirty="0"/>
              <a:t>How </a:t>
            </a:r>
            <a:r>
              <a:rPr lang="fi-FI" dirty="0" err="1"/>
              <a:t>we</a:t>
            </a:r>
            <a:r>
              <a:rPr lang="fi-FI" dirty="0"/>
              <a:t> </a:t>
            </a:r>
            <a:r>
              <a:rPr lang="fi-FI" dirty="0" err="1"/>
              <a:t>could</a:t>
            </a:r>
            <a:r>
              <a:rPr lang="fi-FI" dirty="0"/>
              <a:t> </a:t>
            </a:r>
            <a:r>
              <a:rPr lang="fi-FI" dirty="0" err="1"/>
              <a:t>collaborate</a:t>
            </a:r>
            <a:r>
              <a:rPr lang="fi-FI" dirty="0"/>
              <a:t> in </a:t>
            </a:r>
            <a:r>
              <a:rPr lang="fi-FI" dirty="0" err="1"/>
              <a:t>this</a:t>
            </a:r>
            <a:r>
              <a:rPr lang="fi-FI" dirty="0"/>
              <a:t> </a:t>
            </a:r>
            <a:r>
              <a:rPr lang="fi-FI" dirty="0" err="1"/>
              <a:t>matters</a:t>
            </a:r>
            <a:r>
              <a:rPr lang="fi-FI" dirty="0"/>
              <a:t>? </a:t>
            </a:r>
          </a:p>
          <a:p>
            <a:r>
              <a:rPr lang="fi-FI" dirty="0"/>
              <a:t>How to </a:t>
            </a:r>
            <a:r>
              <a:rPr lang="fi-FI" dirty="0" err="1"/>
              <a:t>learn</a:t>
            </a:r>
            <a:r>
              <a:rPr lang="fi-FI" dirty="0"/>
              <a:t> </a:t>
            </a:r>
            <a:r>
              <a:rPr lang="fi-FI" dirty="0" err="1"/>
              <a:t>from</a:t>
            </a:r>
            <a:r>
              <a:rPr lang="fi-FI" dirty="0"/>
              <a:t> </a:t>
            </a:r>
            <a:r>
              <a:rPr lang="fi-FI" dirty="0" err="1"/>
              <a:t>each</a:t>
            </a:r>
            <a:r>
              <a:rPr lang="fi-FI" dirty="0"/>
              <a:t> </a:t>
            </a:r>
            <a:r>
              <a:rPr lang="fi-FI" dirty="0" err="1"/>
              <a:t>other</a:t>
            </a:r>
            <a:r>
              <a:rPr lang="fi-FI" dirty="0"/>
              <a:t>?</a:t>
            </a:r>
          </a:p>
        </p:txBody>
      </p:sp>
      <p:sp>
        <p:nvSpPr>
          <p:cNvPr id="4" name="Footer Placeholder 3">
            <a:extLst>
              <a:ext uri="{FF2B5EF4-FFF2-40B4-BE49-F238E27FC236}">
                <a16:creationId xmlns:a16="http://schemas.microsoft.com/office/drawing/2014/main" id="{3EAF9F3F-1AAE-8BB4-8D8B-D783433EF99B}"/>
              </a:ext>
            </a:extLst>
          </p:cNvPr>
          <p:cNvSpPr>
            <a:spLocks noGrp="1"/>
          </p:cNvSpPr>
          <p:nvPr>
            <p:ph type="ftr" sz="quarter" idx="3"/>
          </p:nvPr>
        </p:nvSpPr>
        <p:spPr/>
        <p:txBody>
          <a:bodyPr/>
          <a:lstStyle/>
          <a:p>
            <a:endParaRPr lang="en-GB" noProof="0"/>
          </a:p>
        </p:txBody>
      </p:sp>
      <p:sp>
        <p:nvSpPr>
          <p:cNvPr id="5" name="Date Placeholder 4">
            <a:extLst>
              <a:ext uri="{FF2B5EF4-FFF2-40B4-BE49-F238E27FC236}">
                <a16:creationId xmlns:a16="http://schemas.microsoft.com/office/drawing/2014/main" id="{C872206D-2415-8AF1-688F-D5B0B78D8444}"/>
              </a:ext>
            </a:extLst>
          </p:cNvPr>
          <p:cNvSpPr>
            <a:spLocks noGrp="1"/>
          </p:cNvSpPr>
          <p:nvPr>
            <p:ph type="dt" sz="half" idx="2"/>
          </p:nvPr>
        </p:nvSpPr>
        <p:spPr/>
        <p:txBody>
          <a:bodyPr/>
          <a:lstStyle/>
          <a:p>
            <a:fld id="{A90DC808-9B4F-47F6-816E-B4DD926C39FF}" type="datetime1">
              <a:rPr lang="en-GB" noProof="0" smtClean="0"/>
              <a:pPr/>
              <a:t>25/03/2025</a:t>
            </a:fld>
            <a:endParaRPr lang="en-GB" noProof="0"/>
          </a:p>
        </p:txBody>
      </p:sp>
      <p:sp>
        <p:nvSpPr>
          <p:cNvPr id="6" name="Slide Number Placeholder 5">
            <a:extLst>
              <a:ext uri="{FF2B5EF4-FFF2-40B4-BE49-F238E27FC236}">
                <a16:creationId xmlns:a16="http://schemas.microsoft.com/office/drawing/2014/main" id="{43598184-25C5-DD5E-5938-CC97B13A2382}"/>
              </a:ext>
            </a:extLst>
          </p:cNvPr>
          <p:cNvSpPr>
            <a:spLocks noGrp="1"/>
          </p:cNvSpPr>
          <p:nvPr>
            <p:ph type="sldNum" sz="quarter" idx="4"/>
          </p:nvPr>
        </p:nvSpPr>
        <p:spPr/>
        <p:txBody>
          <a:bodyPr/>
          <a:lstStyle/>
          <a:p>
            <a:r>
              <a:rPr lang="en-GB" noProof="0"/>
              <a:t>|  </a:t>
            </a:r>
            <a:fld id="{CDC8994D-33BE-6F4B-918B-78B2D731EB1C}" type="slidenum">
              <a:rPr lang="en-GB" noProof="0" smtClean="0"/>
              <a:pPr/>
              <a:t>4</a:t>
            </a:fld>
            <a:endParaRPr lang="en-GB" noProof="0"/>
          </a:p>
        </p:txBody>
      </p:sp>
    </p:spTree>
    <p:extLst>
      <p:ext uri="{BB962C8B-B14F-4D97-AF65-F5344CB8AC3E}">
        <p14:creationId xmlns:p14="http://schemas.microsoft.com/office/powerpoint/2010/main" val="2598757822"/>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U template EN.pptx" id="{B1C3DC4B-F950-4622-BA06-D51317C440AB}" vid="{6C22DEC0-38D3-4753-B7A5-3C914CF483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CFE60B8BDB70042B6ABCF4CF8BF45B6" ma:contentTypeVersion="16" ma:contentTypeDescription="Opprett et nytt dokument." ma:contentTypeScope="" ma:versionID="7554e02309575c5d09bbee28817e8610">
  <xsd:schema xmlns:xsd="http://www.w3.org/2001/XMLSchema" xmlns:xs="http://www.w3.org/2001/XMLSchema" xmlns:p="http://schemas.microsoft.com/office/2006/metadata/properties" xmlns:ns2="22309f1a-b993-4ae5-9a75-a18cc13469f9" xmlns:ns3="b07e97a9-a0b1-45ec-b031-12476cedd2b5" targetNamespace="http://schemas.microsoft.com/office/2006/metadata/properties" ma:root="true" ma:fieldsID="6899b3ca9d9e46ae7b31bb4092215c01" ns2:_="" ns3:_="">
    <xsd:import namespace="22309f1a-b993-4ae5-9a75-a18cc13469f9"/>
    <xsd:import namespace="b07e97a9-a0b1-45ec-b031-12476cedd2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09f1a-b993-4ae5-9a75-a18cc13469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adaa1cc0-8995-462d-b9c5-17c520b77c4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7e97a9-a0b1-45ec-b031-12476cedd2b5"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dbccce4-6193-4f62-86a7-fed837e3bc50}" ma:internalName="TaxCatchAll" ma:showField="CatchAllData" ma:web="b07e97a9-a0b1-45ec-b031-12476cedd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309f1a-b993-4ae5-9a75-a18cc13469f9">
      <Terms xmlns="http://schemas.microsoft.com/office/infopath/2007/PartnerControls"/>
    </lcf76f155ced4ddcb4097134ff3c332f>
    <TaxCatchAll xmlns="b07e97a9-a0b1-45ec-b031-12476cedd2b5" xsi:nil="true"/>
  </documentManagement>
</p:properties>
</file>

<file path=customXml/itemProps1.xml><?xml version="1.0" encoding="utf-8"?>
<ds:datastoreItem xmlns:ds="http://schemas.openxmlformats.org/officeDocument/2006/customXml" ds:itemID="{A949B5F5-2E04-412B-820D-40FA03C5ECA3}"/>
</file>

<file path=customXml/itemProps2.xml><?xml version="1.0" encoding="utf-8"?>
<ds:datastoreItem xmlns:ds="http://schemas.openxmlformats.org/officeDocument/2006/customXml" ds:itemID="{422F688F-13AC-4B9B-9C70-9419758F63DE}"/>
</file>

<file path=customXml/itemProps3.xml><?xml version="1.0" encoding="utf-8"?>
<ds:datastoreItem xmlns:ds="http://schemas.openxmlformats.org/officeDocument/2006/customXml" ds:itemID="{11341B70-2637-41A3-AD28-F707C6AD1370}"/>
</file>

<file path=docProps/app.xml><?xml version="1.0" encoding="utf-8"?>
<Properties xmlns="http://schemas.openxmlformats.org/officeDocument/2006/extended-properties" xmlns:vt="http://schemas.openxmlformats.org/officeDocument/2006/docPropsVTypes">
  <Template>TAU template EN</Template>
  <TotalTime>0</TotalTime>
  <Words>227</Words>
  <Application>Microsoft Office PowerPoint</Application>
  <PresentationFormat>Widescreen</PresentationFormat>
  <Paragraphs>25</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TUNI Theme</vt:lpstr>
      <vt:lpstr>Research security</vt:lpstr>
      <vt:lpstr>What?</vt:lpstr>
      <vt:lpstr>International sanctions, export controls, dual-use, security, …</vt:lpstr>
      <vt:lpstr>What is the role of RMs? Who should be in charged?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Juslin (TAU)</dc:creator>
  <cp:lastModifiedBy>Anu Juslin (TAU)</cp:lastModifiedBy>
  <cp:revision>2</cp:revision>
  <dcterms:created xsi:type="dcterms:W3CDTF">2025-03-21T13:06:08Z</dcterms:created>
  <dcterms:modified xsi:type="dcterms:W3CDTF">2025-03-25T14:17:12Z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0x010100CCFE60B8BDB70042B6ABCF4CF8BF45B6</vt:lpwstr>
  </property>
</Properties>
</file>